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83" r:id="rId5"/>
    <p:sldId id="296" r:id="rId6"/>
    <p:sldId id="295" r:id="rId7"/>
    <p:sldId id="320" r:id="rId8"/>
    <p:sldId id="277" r:id="rId9"/>
    <p:sldId id="287" r:id="rId10"/>
    <p:sldId id="286" r:id="rId11"/>
    <p:sldId id="289" r:id="rId12"/>
    <p:sldId id="291" r:id="rId13"/>
    <p:sldId id="292" r:id="rId14"/>
    <p:sldId id="323" r:id="rId15"/>
    <p:sldId id="293" r:id="rId16"/>
    <p:sldId id="300" r:id="rId17"/>
    <p:sldId id="317" r:id="rId18"/>
    <p:sldId id="352" r:id="rId19"/>
    <p:sldId id="315" r:id="rId20"/>
    <p:sldId id="321" r:id="rId21"/>
    <p:sldId id="303" r:id="rId22"/>
    <p:sldId id="304" r:id="rId23"/>
    <p:sldId id="305" r:id="rId24"/>
    <p:sldId id="306" r:id="rId25"/>
    <p:sldId id="307" r:id="rId26"/>
    <p:sldId id="308" r:id="rId27"/>
    <p:sldId id="279" r:id="rId28"/>
    <p:sldId id="319" r:id="rId29"/>
    <p:sldId id="309" r:id="rId30"/>
    <p:sldId id="310" r:id="rId31"/>
    <p:sldId id="311" r:id="rId32"/>
    <p:sldId id="324" r:id="rId33"/>
    <p:sldId id="312" r:id="rId34"/>
    <p:sldId id="344" r:id="rId35"/>
    <p:sldId id="345" r:id="rId36"/>
    <p:sldId id="346" r:id="rId37"/>
    <p:sldId id="280" r:id="rId38"/>
    <p:sldId id="351" r:id="rId39"/>
    <p:sldId id="347" r:id="rId40"/>
    <p:sldId id="314" r:id="rId41"/>
    <p:sldId id="325" r:id="rId42"/>
    <p:sldId id="327" r:id="rId43"/>
    <p:sldId id="334" r:id="rId44"/>
    <p:sldId id="336" r:id="rId45"/>
    <p:sldId id="343" r:id="rId46"/>
    <p:sldId id="328" r:id="rId47"/>
    <p:sldId id="338" r:id="rId48"/>
    <p:sldId id="340" r:id="rId49"/>
    <p:sldId id="341" r:id="rId50"/>
    <p:sldId id="342" r:id="rId51"/>
    <p:sldId id="354" r:id="rId52"/>
    <p:sldId id="326" r:id="rId53"/>
    <p:sldId id="270" r:id="rId54"/>
    <p:sldId id="297" r:id="rId55"/>
    <p:sldId id="298" r:id="rId56"/>
    <p:sldId id="353" r:id="rId57"/>
    <p:sldId id="35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oyoung Bae" initials="JB" lastIdx="1" clrIdx="0">
    <p:extLst>
      <p:ext uri="{19B8F6BF-5375-455C-9EA6-DF929625EA0E}">
        <p15:presenceInfo xmlns:p15="http://schemas.microsoft.com/office/powerpoint/2012/main" userId="Jooyoung Ba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FB0"/>
    <a:srgbClr val="2A94BA"/>
    <a:srgbClr val="D98F21"/>
    <a:srgbClr val="AE78D6"/>
    <a:srgbClr val="EF9863"/>
    <a:srgbClr val="44546A"/>
    <a:srgbClr val="FFFF89"/>
    <a:srgbClr val="F0F45E"/>
    <a:srgbClr val="F1E3C7"/>
    <a:srgbClr val="4A5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10C68-52E2-4730-A79A-44918EB11DDA}" v="320" dt="2022-01-19T13:02:53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1" autoAdjust="0"/>
    <p:restoredTop sz="94928" autoAdjust="0"/>
  </p:normalViewPr>
  <p:slideViewPr>
    <p:cSldViewPr snapToGrid="0">
      <p:cViewPr varScale="1">
        <p:scale>
          <a:sx n="97" d="100"/>
          <a:sy n="97" d="100"/>
        </p:scale>
        <p:origin x="6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oyoung Bae" userId="347853d7-330e-4ab1-8e23-8375aa0b6bdc" providerId="ADAL" clId="{45110C68-52E2-4730-A79A-44918EB11DDA}"/>
    <pc:docChg chg="undo custSel addSld modSld">
      <pc:chgData name="Jooyoung Bae" userId="347853d7-330e-4ab1-8e23-8375aa0b6bdc" providerId="ADAL" clId="{45110C68-52E2-4730-A79A-44918EB11DDA}" dt="2022-01-19T13:02:53.728" v="4018"/>
      <pc:docMkLst>
        <pc:docMk/>
      </pc:docMkLst>
      <pc:sldChg chg="addSp delSp modSp mod">
        <pc:chgData name="Jooyoung Bae" userId="347853d7-330e-4ab1-8e23-8375aa0b6bdc" providerId="ADAL" clId="{45110C68-52E2-4730-A79A-44918EB11DDA}" dt="2022-01-19T13:02:53.728" v="4018"/>
        <pc:sldMkLst>
          <pc:docMk/>
          <pc:sldMk cId="977302478" sldId="270"/>
        </pc:sldMkLst>
        <pc:spChg chg="add del">
          <ac:chgData name="Jooyoung Bae" userId="347853d7-330e-4ab1-8e23-8375aa0b6bdc" providerId="ADAL" clId="{45110C68-52E2-4730-A79A-44918EB11DDA}" dt="2022-01-19T12:16:52.354" v="2330" actId="478"/>
          <ac:spMkLst>
            <pc:docMk/>
            <pc:sldMk cId="977302478" sldId="270"/>
            <ac:spMk id="2" creationId="{2E6D614C-EF15-4B51-B62F-84D124C21C3C}"/>
          </ac:spMkLst>
        </pc:spChg>
        <pc:spChg chg="add mod">
          <ac:chgData name="Jooyoung Bae" userId="347853d7-330e-4ab1-8e23-8375aa0b6bdc" providerId="ADAL" clId="{45110C68-52E2-4730-A79A-44918EB11DDA}" dt="2022-01-19T12:20:17.489" v="2543" actId="1076"/>
          <ac:spMkLst>
            <pc:docMk/>
            <pc:sldMk cId="977302478" sldId="270"/>
            <ac:spMk id="3" creationId="{D6526108-C302-4D7F-BB8A-7229DCF6018E}"/>
          </ac:spMkLst>
        </pc:spChg>
        <pc:spChg chg="add del mod">
          <ac:chgData name="Jooyoung Bae" userId="347853d7-330e-4ab1-8e23-8375aa0b6bdc" providerId="ADAL" clId="{45110C68-52E2-4730-A79A-44918EB11DDA}" dt="2022-01-19T12:15:59.659" v="2325" actId="478"/>
          <ac:spMkLst>
            <pc:docMk/>
            <pc:sldMk cId="977302478" sldId="270"/>
            <ac:spMk id="7" creationId="{259A2600-CFEC-42C0-ADC5-DAAABECD207D}"/>
          </ac:spMkLst>
        </pc:spChg>
        <pc:spChg chg="add mod">
          <ac:chgData name="Jooyoung Bae" userId="347853d7-330e-4ab1-8e23-8375aa0b6bdc" providerId="ADAL" clId="{45110C68-52E2-4730-A79A-44918EB11DDA}" dt="2022-01-19T12:20:41.535" v="2545" actId="207"/>
          <ac:spMkLst>
            <pc:docMk/>
            <pc:sldMk cId="977302478" sldId="270"/>
            <ac:spMk id="8" creationId="{9AC49AFC-D8E8-4980-8D90-A6E1FFA909EA}"/>
          </ac:spMkLst>
        </pc:spChg>
        <pc:spChg chg="add del mod">
          <ac:chgData name="Jooyoung Bae" userId="347853d7-330e-4ab1-8e23-8375aa0b6bdc" providerId="ADAL" clId="{45110C68-52E2-4730-A79A-44918EB11DDA}" dt="2022-01-19T10:20:51.250" v="865" actId="478"/>
          <ac:spMkLst>
            <pc:docMk/>
            <pc:sldMk cId="977302478" sldId="270"/>
            <ac:spMk id="9" creationId="{31953E40-7B33-4966-9948-3DDA7CE26113}"/>
          </ac:spMkLst>
        </pc:spChg>
        <pc:spChg chg="add mod">
          <ac:chgData name="Jooyoung Bae" userId="347853d7-330e-4ab1-8e23-8375aa0b6bdc" providerId="ADAL" clId="{45110C68-52E2-4730-A79A-44918EB11DDA}" dt="2022-01-19T12:20:47.749" v="2546" actId="207"/>
          <ac:spMkLst>
            <pc:docMk/>
            <pc:sldMk cId="977302478" sldId="270"/>
            <ac:spMk id="10" creationId="{5B88F9A3-F667-44FD-883F-C166C39D1FA1}"/>
          </ac:spMkLst>
        </pc:spChg>
        <pc:spChg chg="add del mod">
          <ac:chgData name="Jooyoung Bae" userId="347853d7-330e-4ab1-8e23-8375aa0b6bdc" providerId="ADAL" clId="{45110C68-52E2-4730-A79A-44918EB11DDA}" dt="2022-01-19T12:18:22.953" v="2342"/>
          <ac:spMkLst>
            <pc:docMk/>
            <pc:sldMk cId="977302478" sldId="270"/>
            <ac:spMk id="11" creationId="{AF7C43C7-A749-4804-9F8E-4C1E0315B26A}"/>
          </ac:spMkLst>
        </pc:spChg>
        <pc:spChg chg="add del mod">
          <ac:chgData name="Jooyoung Bae" userId="347853d7-330e-4ab1-8e23-8375aa0b6bdc" providerId="ADAL" clId="{45110C68-52E2-4730-A79A-44918EB11DDA}" dt="2022-01-19T12:18:22.954" v="2344"/>
          <ac:spMkLst>
            <pc:docMk/>
            <pc:sldMk cId="977302478" sldId="270"/>
            <ac:spMk id="13" creationId="{E65EACA2-402B-4056-8C18-3E5C7BAD266C}"/>
          </ac:spMkLst>
        </pc:spChg>
        <pc:spChg chg="add del mod">
          <ac:chgData name="Jooyoung Bae" userId="347853d7-330e-4ab1-8e23-8375aa0b6bdc" providerId="ADAL" clId="{45110C68-52E2-4730-A79A-44918EB11DDA}" dt="2022-01-19T12:18:37.805" v="2360" actId="478"/>
          <ac:spMkLst>
            <pc:docMk/>
            <pc:sldMk cId="977302478" sldId="270"/>
            <ac:spMk id="15" creationId="{38539E60-2110-48CD-86D2-7691ECC8481F}"/>
          </ac:spMkLst>
        </pc:spChg>
        <pc:spChg chg="add mod">
          <ac:chgData name="Jooyoung Bae" userId="347853d7-330e-4ab1-8e23-8375aa0b6bdc" providerId="ADAL" clId="{45110C68-52E2-4730-A79A-44918EB11DDA}" dt="2022-01-19T12:20:17.489" v="2543" actId="1076"/>
          <ac:spMkLst>
            <pc:docMk/>
            <pc:sldMk cId="977302478" sldId="270"/>
            <ac:spMk id="16" creationId="{C90DA33F-13A9-4028-AE0E-20D9C0F5C02E}"/>
          </ac:spMkLst>
        </pc:spChg>
        <pc:spChg chg="add mod">
          <ac:chgData name="Jooyoung Bae" userId="347853d7-330e-4ab1-8e23-8375aa0b6bdc" providerId="ADAL" clId="{45110C68-52E2-4730-A79A-44918EB11DDA}" dt="2022-01-19T12:30:12.081" v="3315" actId="1076"/>
          <ac:spMkLst>
            <pc:docMk/>
            <pc:sldMk cId="977302478" sldId="270"/>
            <ac:spMk id="17" creationId="{DA98C839-4278-4E3E-BFEF-1DA5582F5C15}"/>
          </ac:spMkLst>
        </pc:spChg>
        <pc:spChg chg="add del mod">
          <ac:chgData name="Jooyoung Bae" userId="347853d7-330e-4ab1-8e23-8375aa0b6bdc" providerId="ADAL" clId="{45110C68-52E2-4730-A79A-44918EB11DDA}" dt="2022-01-19T12:24:51.213" v="2793" actId="478"/>
          <ac:spMkLst>
            <pc:docMk/>
            <pc:sldMk cId="977302478" sldId="270"/>
            <ac:spMk id="18" creationId="{D3C322AF-C998-408E-B650-11C7BCDA62CB}"/>
          </ac:spMkLst>
        </pc:spChg>
        <pc:spChg chg="add mod">
          <ac:chgData name="Jooyoung Bae" userId="347853d7-330e-4ab1-8e23-8375aa0b6bdc" providerId="ADAL" clId="{45110C68-52E2-4730-A79A-44918EB11DDA}" dt="2022-01-19T13:02:53.728" v="4018"/>
          <ac:spMkLst>
            <pc:docMk/>
            <pc:sldMk cId="977302478" sldId="270"/>
            <ac:spMk id="19" creationId="{15CC8523-E968-45A4-93D0-85A6A5650FA9}"/>
          </ac:spMkLst>
        </pc:spChg>
        <pc:picChg chg="del mod">
          <ac:chgData name="Jooyoung Bae" userId="347853d7-330e-4ab1-8e23-8375aa0b6bdc" providerId="ADAL" clId="{45110C68-52E2-4730-A79A-44918EB11DDA}" dt="2022-01-19T10:43:27.284" v="1831" actId="478"/>
          <ac:picMkLst>
            <pc:docMk/>
            <pc:sldMk cId="977302478" sldId="270"/>
            <ac:picMk id="12" creationId="{71942321-2874-4201-B873-9357472B8C97}"/>
          </ac:picMkLst>
        </pc:picChg>
        <pc:cxnChg chg="add mod">
          <ac:chgData name="Jooyoung Bae" userId="347853d7-330e-4ab1-8e23-8375aa0b6bdc" providerId="ADAL" clId="{45110C68-52E2-4730-A79A-44918EB11DDA}" dt="2022-01-19T12:28:48.035" v="3302" actId="14100"/>
          <ac:cxnSpMkLst>
            <pc:docMk/>
            <pc:sldMk cId="977302478" sldId="270"/>
            <ac:cxnSpMk id="20" creationId="{7F79B242-6F04-4AC2-BF88-AC43D5C151B7}"/>
          </ac:cxnSpMkLst>
        </pc:cxnChg>
        <pc:cxnChg chg="add mod">
          <ac:chgData name="Jooyoung Bae" userId="347853d7-330e-4ab1-8e23-8375aa0b6bdc" providerId="ADAL" clId="{45110C68-52E2-4730-A79A-44918EB11DDA}" dt="2022-01-19T12:29:31.579" v="3308" actId="1076"/>
          <ac:cxnSpMkLst>
            <pc:docMk/>
            <pc:sldMk cId="977302478" sldId="270"/>
            <ac:cxnSpMk id="22" creationId="{264DC0D0-E8D4-4438-B1F9-120C1E8E8AB3}"/>
          </ac:cxnSpMkLst>
        </pc:cxnChg>
        <pc:cxnChg chg="add mod">
          <ac:chgData name="Jooyoung Bae" userId="347853d7-330e-4ab1-8e23-8375aa0b6bdc" providerId="ADAL" clId="{45110C68-52E2-4730-A79A-44918EB11DDA}" dt="2022-01-19T12:29:31.579" v="3308" actId="1076"/>
          <ac:cxnSpMkLst>
            <pc:docMk/>
            <pc:sldMk cId="977302478" sldId="270"/>
            <ac:cxnSpMk id="23" creationId="{BEE3AE00-4750-40B1-B212-9B4397A169E5}"/>
          </ac:cxnSpMkLst>
        </pc:cxnChg>
        <pc:cxnChg chg="add mod">
          <ac:chgData name="Jooyoung Bae" userId="347853d7-330e-4ab1-8e23-8375aa0b6bdc" providerId="ADAL" clId="{45110C68-52E2-4730-A79A-44918EB11DDA}" dt="2022-01-19T12:29:31.579" v="3308" actId="1076"/>
          <ac:cxnSpMkLst>
            <pc:docMk/>
            <pc:sldMk cId="977302478" sldId="270"/>
            <ac:cxnSpMk id="24" creationId="{1BA8CF1B-AFFB-4EC3-AD1E-F3A430D3F382}"/>
          </ac:cxnSpMkLst>
        </pc:cxnChg>
        <pc:cxnChg chg="add mod">
          <ac:chgData name="Jooyoung Bae" userId="347853d7-330e-4ab1-8e23-8375aa0b6bdc" providerId="ADAL" clId="{45110C68-52E2-4730-A79A-44918EB11DDA}" dt="2022-01-19T12:29:58.505" v="3313" actId="1076"/>
          <ac:cxnSpMkLst>
            <pc:docMk/>
            <pc:sldMk cId="977302478" sldId="270"/>
            <ac:cxnSpMk id="28" creationId="{4B3149CA-4A3C-4F75-BDAA-D9B45E530DF8}"/>
          </ac:cxnSpMkLst>
        </pc:cxnChg>
      </pc:sldChg>
      <pc:sldChg chg="modSp mod">
        <pc:chgData name="Jooyoung Bae" userId="347853d7-330e-4ab1-8e23-8375aa0b6bdc" providerId="ADAL" clId="{45110C68-52E2-4730-A79A-44918EB11DDA}" dt="2022-01-19T07:26:38.262" v="1" actId="1076"/>
        <pc:sldMkLst>
          <pc:docMk/>
          <pc:sldMk cId="458242756" sldId="311"/>
        </pc:sldMkLst>
        <pc:spChg chg="mod">
          <ac:chgData name="Jooyoung Bae" userId="347853d7-330e-4ab1-8e23-8375aa0b6bdc" providerId="ADAL" clId="{45110C68-52E2-4730-A79A-44918EB11DDA}" dt="2022-01-19T07:26:33.007" v="0" actId="255"/>
          <ac:spMkLst>
            <pc:docMk/>
            <pc:sldMk cId="458242756" sldId="311"/>
            <ac:spMk id="148" creationId="{50D81EB1-6690-4075-AD2F-07DD6EA33603}"/>
          </ac:spMkLst>
        </pc:spChg>
        <pc:spChg chg="mod">
          <ac:chgData name="Jooyoung Bae" userId="347853d7-330e-4ab1-8e23-8375aa0b6bdc" providerId="ADAL" clId="{45110C68-52E2-4730-A79A-44918EB11DDA}" dt="2022-01-19T07:26:33.007" v="0" actId="255"/>
          <ac:spMkLst>
            <pc:docMk/>
            <pc:sldMk cId="458242756" sldId="311"/>
            <ac:spMk id="149" creationId="{1A2D613E-B449-4459-BA68-59210E9EACD8}"/>
          </ac:spMkLst>
        </pc:spChg>
        <pc:spChg chg="mod">
          <ac:chgData name="Jooyoung Bae" userId="347853d7-330e-4ab1-8e23-8375aa0b6bdc" providerId="ADAL" clId="{45110C68-52E2-4730-A79A-44918EB11DDA}" dt="2022-01-19T07:26:33.007" v="0" actId="255"/>
          <ac:spMkLst>
            <pc:docMk/>
            <pc:sldMk cId="458242756" sldId="311"/>
            <ac:spMk id="150" creationId="{CCE9188F-09F5-4C89-B259-0B2B6F8A9C99}"/>
          </ac:spMkLst>
        </pc:spChg>
        <pc:spChg chg="mod">
          <ac:chgData name="Jooyoung Bae" userId="347853d7-330e-4ab1-8e23-8375aa0b6bdc" providerId="ADAL" clId="{45110C68-52E2-4730-A79A-44918EB11DDA}" dt="2022-01-19T07:26:33.007" v="0" actId="255"/>
          <ac:spMkLst>
            <pc:docMk/>
            <pc:sldMk cId="458242756" sldId="311"/>
            <ac:spMk id="151" creationId="{2E650A69-3A10-4C97-A58F-6E93F05AEE5C}"/>
          </ac:spMkLst>
        </pc:spChg>
        <pc:spChg chg="mod">
          <ac:chgData name="Jooyoung Bae" userId="347853d7-330e-4ab1-8e23-8375aa0b6bdc" providerId="ADAL" clId="{45110C68-52E2-4730-A79A-44918EB11DDA}" dt="2022-01-19T07:26:33.007" v="0" actId="255"/>
          <ac:spMkLst>
            <pc:docMk/>
            <pc:sldMk cId="458242756" sldId="311"/>
            <ac:spMk id="152" creationId="{2A8EA924-F750-402D-AB57-B9BA85D38007}"/>
          </ac:spMkLst>
        </pc:spChg>
        <pc:spChg chg="mod">
          <ac:chgData name="Jooyoung Bae" userId="347853d7-330e-4ab1-8e23-8375aa0b6bdc" providerId="ADAL" clId="{45110C68-52E2-4730-A79A-44918EB11DDA}" dt="2022-01-19T07:26:33.007" v="0" actId="255"/>
          <ac:spMkLst>
            <pc:docMk/>
            <pc:sldMk cId="458242756" sldId="311"/>
            <ac:spMk id="153" creationId="{3B0596DE-6E07-4457-B003-85FDE7645A66}"/>
          </ac:spMkLst>
        </pc:spChg>
        <pc:spChg chg="mod">
          <ac:chgData name="Jooyoung Bae" userId="347853d7-330e-4ab1-8e23-8375aa0b6bdc" providerId="ADAL" clId="{45110C68-52E2-4730-A79A-44918EB11DDA}" dt="2022-01-19T07:26:33.007" v="0" actId="255"/>
          <ac:spMkLst>
            <pc:docMk/>
            <pc:sldMk cId="458242756" sldId="311"/>
            <ac:spMk id="154" creationId="{40ECCAF7-11B6-40AE-8E16-8ED411687D4C}"/>
          </ac:spMkLst>
        </pc:spChg>
        <pc:spChg chg="mod">
          <ac:chgData name="Jooyoung Bae" userId="347853d7-330e-4ab1-8e23-8375aa0b6bdc" providerId="ADAL" clId="{45110C68-52E2-4730-A79A-44918EB11DDA}" dt="2022-01-19T07:26:38.262" v="1" actId="1076"/>
          <ac:spMkLst>
            <pc:docMk/>
            <pc:sldMk cId="458242756" sldId="311"/>
            <ac:spMk id="155" creationId="{7D8E725A-07F6-49E8-B13B-8BF90B0195CE}"/>
          </ac:spMkLst>
        </pc:spChg>
        <pc:spChg chg="mod">
          <ac:chgData name="Jooyoung Bae" userId="347853d7-330e-4ab1-8e23-8375aa0b6bdc" providerId="ADAL" clId="{45110C68-52E2-4730-A79A-44918EB11DDA}" dt="2022-01-19T07:26:33.007" v="0" actId="255"/>
          <ac:spMkLst>
            <pc:docMk/>
            <pc:sldMk cId="458242756" sldId="311"/>
            <ac:spMk id="156" creationId="{64300FA2-CCCA-4F8C-A5D1-9EAE26DF1D40}"/>
          </ac:spMkLst>
        </pc:spChg>
        <pc:spChg chg="mod">
          <ac:chgData name="Jooyoung Bae" userId="347853d7-330e-4ab1-8e23-8375aa0b6bdc" providerId="ADAL" clId="{45110C68-52E2-4730-A79A-44918EB11DDA}" dt="2022-01-19T07:26:33.007" v="0" actId="255"/>
          <ac:spMkLst>
            <pc:docMk/>
            <pc:sldMk cId="458242756" sldId="311"/>
            <ac:spMk id="157" creationId="{3724B415-CF7F-4FD3-952C-BD83E8FAFB7B}"/>
          </ac:spMkLst>
        </pc:spChg>
      </pc:sldChg>
      <pc:sldChg chg="modSp mod">
        <pc:chgData name="Jooyoung Bae" userId="347853d7-330e-4ab1-8e23-8375aa0b6bdc" providerId="ADAL" clId="{45110C68-52E2-4730-A79A-44918EB11DDA}" dt="2022-01-19T09:50:05.276" v="32" actId="1076"/>
        <pc:sldMkLst>
          <pc:docMk/>
          <pc:sldMk cId="48378410" sldId="327"/>
        </pc:sldMkLst>
        <pc:grpChg chg="mod">
          <ac:chgData name="Jooyoung Bae" userId="347853d7-330e-4ab1-8e23-8375aa0b6bdc" providerId="ADAL" clId="{45110C68-52E2-4730-A79A-44918EB11DDA}" dt="2022-01-19T09:50:05.276" v="32" actId="1076"/>
          <ac:grpSpMkLst>
            <pc:docMk/>
            <pc:sldMk cId="48378410" sldId="327"/>
            <ac:grpSpMk id="74" creationId="{9FDCEDB3-D389-48F3-9B08-FFE538873A01}"/>
          </ac:grpSpMkLst>
        </pc:grpChg>
      </pc:sldChg>
      <pc:sldChg chg="modSp mod">
        <pc:chgData name="Jooyoung Bae" userId="347853d7-330e-4ab1-8e23-8375aa0b6bdc" providerId="ADAL" clId="{45110C68-52E2-4730-A79A-44918EB11DDA}" dt="2022-01-19T12:29:16.121" v="3304" actId="1076"/>
        <pc:sldMkLst>
          <pc:docMk/>
          <pc:sldMk cId="3752776364" sldId="340"/>
        </pc:sldMkLst>
        <pc:spChg chg="mod">
          <ac:chgData name="Jooyoung Bae" userId="347853d7-330e-4ab1-8e23-8375aa0b6bdc" providerId="ADAL" clId="{45110C68-52E2-4730-A79A-44918EB11DDA}" dt="2022-01-19T12:29:16.121" v="3304" actId="1076"/>
          <ac:spMkLst>
            <pc:docMk/>
            <pc:sldMk cId="3752776364" sldId="340"/>
            <ac:spMk id="31" creationId="{E1DCCF9B-1448-44EE-9506-6BAC6F4E0809}"/>
          </ac:spMkLst>
        </pc:spChg>
      </pc:sldChg>
      <pc:sldChg chg="modSp mod">
        <pc:chgData name="Jooyoung Bae" userId="347853d7-330e-4ab1-8e23-8375aa0b6bdc" providerId="ADAL" clId="{45110C68-52E2-4730-A79A-44918EB11DDA}" dt="2022-01-19T07:28:21.156" v="22" actId="20577"/>
        <pc:sldMkLst>
          <pc:docMk/>
          <pc:sldMk cId="3617553844" sldId="347"/>
        </pc:sldMkLst>
        <pc:spChg chg="mod">
          <ac:chgData name="Jooyoung Bae" userId="347853d7-330e-4ab1-8e23-8375aa0b6bdc" providerId="ADAL" clId="{45110C68-52E2-4730-A79A-44918EB11DDA}" dt="2022-01-19T07:28:21.156" v="22" actId="20577"/>
          <ac:spMkLst>
            <pc:docMk/>
            <pc:sldMk cId="3617553844" sldId="347"/>
            <ac:spMk id="21" creationId="{00000000-0000-0000-0000-000000000000}"/>
          </ac:spMkLst>
        </pc:spChg>
      </pc:sldChg>
      <pc:sldChg chg="addSp delSp modSp mod">
        <pc:chgData name="Jooyoung Bae" userId="347853d7-330e-4ab1-8e23-8375aa0b6bdc" providerId="ADAL" clId="{45110C68-52E2-4730-A79A-44918EB11DDA}" dt="2022-01-19T10:00:11.644" v="180" actId="1076"/>
        <pc:sldMkLst>
          <pc:docMk/>
          <pc:sldMk cId="1136061516" sldId="351"/>
        </pc:sldMkLst>
        <pc:spChg chg="mod ord">
          <ac:chgData name="Jooyoung Bae" userId="347853d7-330e-4ab1-8e23-8375aa0b6bdc" providerId="ADAL" clId="{45110C68-52E2-4730-A79A-44918EB11DDA}" dt="2022-01-19T10:00:11.644" v="180" actId="1076"/>
          <ac:spMkLst>
            <pc:docMk/>
            <pc:sldMk cId="1136061516" sldId="351"/>
            <ac:spMk id="5" creationId="{00000000-0000-0000-0000-000000000000}"/>
          </ac:spMkLst>
        </pc:spChg>
        <pc:spChg chg="mod">
          <ac:chgData name="Jooyoung Bae" userId="347853d7-330e-4ab1-8e23-8375aa0b6bdc" providerId="ADAL" clId="{45110C68-52E2-4730-A79A-44918EB11DDA}" dt="2022-01-19T09:52:17.933" v="60" actId="1076"/>
          <ac:spMkLst>
            <pc:docMk/>
            <pc:sldMk cId="1136061516" sldId="351"/>
            <ac:spMk id="16" creationId="{00000000-0000-0000-0000-000000000000}"/>
          </ac:spMkLst>
        </pc:spChg>
        <pc:spChg chg="mod">
          <ac:chgData name="Jooyoung Bae" userId="347853d7-330e-4ab1-8e23-8375aa0b6bdc" providerId="ADAL" clId="{45110C68-52E2-4730-A79A-44918EB11DDA}" dt="2022-01-19T09:50:14.177" v="33"/>
          <ac:spMkLst>
            <pc:docMk/>
            <pc:sldMk cId="1136061516" sldId="351"/>
            <ac:spMk id="22" creationId="{B7C0D354-7983-47CD-9E21-531A4A77A097}"/>
          </ac:spMkLst>
        </pc:spChg>
        <pc:spChg chg="mod">
          <ac:chgData name="Jooyoung Bae" userId="347853d7-330e-4ab1-8e23-8375aa0b6bdc" providerId="ADAL" clId="{45110C68-52E2-4730-A79A-44918EB11DDA}" dt="2022-01-19T09:52:17.933" v="60" actId="1076"/>
          <ac:spMkLst>
            <pc:docMk/>
            <pc:sldMk cId="1136061516" sldId="351"/>
            <ac:spMk id="23" creationId="{00000000-0000-0000-0000-000000000000}"/>
          </ac:spMkLst>
        </pc:spChg>
        <pc:spChg chg="mod ord">
          <ac:chgData name="Jooyoung Bae" userId="347853d7-330e-4ab1-8e23-8375aa0b6bdc" providerId="ADAL" clId="{45110C68-52E2-4730-A79A-44918EB11DDA}" dt="2022-01-19T10:00:01.125" v="176" actId="20577"/>
          <ac:spMkLst>
            <pc:docMk/>
            <pc:sldMk cId="1136061516" sldId="351"/>
            <ac:spMk id="25" creationId="{00000000-0000-0000-0000-000000000000}"/>
          </ac:spMkLst>
        </pc:spChg>
        <pc:spChg chg="mod">
          <ac:chgData name="Jooyoung Bae" userId="347853d7-330e-4ab1-8e23-8375aa0b6bdc" providerId="ADAL" clId="{45110C68-52E2-4730-A79A-44918EB11DDA}" dt="2022-01-19T09:50:14.177" v="33"/>
          <ac:spMkLst>
            <pc:docMk/>
            <pc:sldMk cId="1136061516" sldId="351"/>
            <ac:spMk id="26" creationId="{2BEA82D2-89F7-44EB-AE2C-82FC7E1C5FEB}"/>
          </ac:spMkLst>
        </pc:spChg>
        <pc:spChg chg="mod">
          <ac:chgData name="Jooyoung Bae" userId="347853d7-330e-4ab1-8e23-8375aa0b6bdc" providerId="ADAL" clId="{45110C68-52E2-4730-A79A-44918EB11DDA}" dt="2022-01-19T09:50:14.177" v="33"/>
          <ac:spMkLst>
            <pc:docMk/>
            <pc:sldMk cId="1136061516" sldId="351"/>
            <ac:spMk id="33" creationId="{6B54F879-10E6-4764-A244-FC13CC3E42E8}"/>
          </ac:spMkLst>
        </pc:spChg>
        <pc:spChg chg="mod">
          <ac:chgData name="Jooyoung Bae" userId="347853d7-330e-4ab1-8e23-8375aa0b6bdc" providerId="ADAL" clId="{45110C68-52E2-4730-A79A-44918EB11DDA}" dt="2022-01-19T09:50:14.177" v="33"/>
          <ac:spMkLst>
            <pc:docMk/>
            <pc:sldMk cId="1136061516" sldId="351"/>
            <ac:spMk id="34" creationId="{7811E086-F88F-40CA-9DEE-29E6E64CB40C}"/>
          </ac:spMkLst>
        </pc:spChg>
        <pc:spChg chg="mod">
          <ac:chgData name="Jooyoung Bae" userId="347853d7-330e-4ab1-8e23-8375aa0b6bdc" providerId="ADAL" clId="{45110C68-52E2-4730-A79A-44918EB11DDA}" dt="2022-01-19T09:50:14.177" v="33"/>
          <ac:spMkLst>
            <pc:docMk/>
            <pc:sldMk cId="1136061516" sldId="351"/>
            <ac:spMk id="35" creationId="{C2E5667C-4ECC-4D0C-AE7D-BB26913511E8}"/>
          </ac:spMkLst>
        </pc:spChg>
        <pc:spChg chg="mod">
          <ac:chgData name="Jooyoung Bae" userId="347853d7-330e-4ab1-8e23-8375aa0b6bdc" providerId="ADAL" clId="{45110C68-52E2-4730-A79A-44918EB11DDA}" dt="2022-01-19T09:50:47.156" v="39" actId="20577"/>
          <ac:spMkLst>
            <pc:docMk/>
            <pc:sldMk cId="1136061516" sldId="351"/>
            <ac:spMk id="36" creationId="{3C4AFC8F-0B0D-4C39-8D77-5DCDAA2C0A1E}"/>
          </ac:spMkLst>
        </pc:spChg>
        <pc:spChg chg="del mod">
          <ac:chgData name="Jooyoung Bae" userId="347853d7-330e-4ab1-8e23-8375aa0b6bdc" providerId="ADAL" clId="{45110C68-52E2-4730-A79A-44918EB11DDA}" dt="2022-01-19T09:50:53.114" v="40" actId="478"/>
          <ac:spMkLst>
            <pc:docMk/>
            <pc:sldMk cId="1136061516" sldId="351"/>
            <ac:spMk id="37" creationId="{2CF94DD4-7D57-4B43-92E0-A91092DBD45E}"/>
          </ac:spMkLst>
        </pc:spChg>
        <pc:spChg chg="mod">
          <ac:chgData name="Jooyoung Bae" userId="347853d7-330e-4ab1-8e23-8375aa0b6bdc" providerId="ADAL" clId="{45110C68-52E2-4730-A79A-44918EB11DDA}" dt="2022-01-19T09:50:14.177" v="33"/>
          <ac:spMkLst>
            <pc:docMk/>
            <pc:sldMk cId="1136061516" sldId="351"/>
            <ac:spMk id="39" creationId="{B286CE69-5F9E-40D8-B2DA-48C10E62811F}"/>
          </ac:spMkLst>
        </pc:spChg>
        <pc:spChg chg="mod">
          <ac:chgData name="Jooyoung Bae" userId="347853d7-330e-4ab1-8e23-8375aa0b6bdc" providerId="ADAL" clId="{45110C68-52E2-4730-A79A-44918EB11DDA}" dt="2022-01-19T09:50:14.177" v="33"/>
          <ac:spMkLst>
            <pc:docMk/>
            <pc:sldMk cId="1136061516" sldId="351"/>
            <ac:spMk id="40" creationId="{FA90F788-36BD-49F9-A559-B9703A029AB6}"/>
          </ac:spMkLst>
        </pc:spChg>
        <pc:spChg chg="mod">
          <ac:chgData name="Jooyoung Bae" userId="347853d7-330e-4ab1-8e23-8375aa0b6bdc" providerId="ADAL" clId="{45110C68-52E2-4730-A79A-44918EB11DDA}" dt="2022-01-19T09:50:14.177" v="33"/>
          <ac:spMkLst>
            <pc:docMk/>
            <pc:sldMk cId="1136061516" sldId="351"/>
            <ac:spMk id="41" creationId="{CA90DCA2-60B2-4ADB-AE23-B3936481F36E}"/>
          </ac:spMkLst>
        </pc:spChg>
        <pc:spChg chg="mod">
          <ac:chgData name="Jooyoung Bae" userId="347853d7-330e-4ab1-8e23-8375aa0b6bdc" providerId="ADAL" clId="{45110C68-52E2-4730-A79A-44918EB11DDA}" dt="2022-01-19T09:59:41.029" v="166" actId="14100"/>
          <ac:spMkLst>
            <pc:docMk/>
            <pc:sldMk cId="1136061516" sldId="351"/>
            <ac:spMk id="43" creationId="{0509B8B3-014A-493D-9741-783FEC7853BE}"/>
          </ac:spMkLst>
        </pc:spChg>
        <pc:spChg chg="mod">
          <ac:chgData name="Jooyoung Bae" userId="347853d7-330e-4ab1-8e23-8375aa0b6bdc" providerId="ADAL" clId="{45110C68-52E2-4730-A79A-44918EB11DDA}" dt="2022-01-19T09:59:46.871" v="167" actId="14100"/>
          <ac:spMkLst>
            <pc:docMk/>
            <pc:sldMk cId="1136061516" sldId="351"/>
            <ac:spMk id="44" creationId="{35BD1654-762A-4FCB-A4C3-B8FB8FC8264E}"/>
          </ac:spMkLst>
        </pc:spChg>
        <pc:spChg chg="mod">
          <ac:chgData name="Jooyoung Bae" userId="347853d7-330e-4ab1-8e23-8375aa0b6bdc" providerId="ADAL" clId="{45110C68-52E2-4730-A79A-44918EB11DDA}" dt="2022-01-19T09:59:22.308" v="160" actId="1076"/>
          <ac:spMkLst>
            <pc:docMk/>
            <pc:sldMk cId="1136061516" sldId="351"/>
            <ac:spMk id="51" creationId="{F5EDA378-380F-4707-BAAE-FB3CD7BE9882}"/>
          </ac:spMkLst>
        </pc:spChg>
        <pc:spChg chg="mod">
          <ac:chgData name="Jooyoung Bae" userId="347853d7-330e-4ab1-8e23-8375aa0b6bdc" providerId="ADAL" clId="{45110C68-52E2-4730-A79A-44918EB11DDA}" dt="2022-01-19T09:51:53.703" v="55"/>
          <ac:spMkLst>
            <pc:docMk/>
            <pc:sldMk cId="1136061516" sldId="351"/>
            <ac:spMk id="52" creationId="{2371C14E-9E40-4AD5-B075-3BE234258434}"/>
          </ac:spMkLst>
        </pc:spChg>
        <pc:spChg chg="mod">
          <ac:chgData name="Jooyoung Bae" userId="347853d7-330e-4ab1-8e23-8375aa0b6bdc" providerId="ADAL" clId="{45110C68-52E2-4730-A79A-44918EB11DDA}" dt="2022-01-19T09:59:14.524" v="158" actId="1076"/>
          <ac:spMkLst>
            <pc:docMk/>
            <pc:sldMk cId="1136061516" sldId="351"/>
            <ac:spMk id="53" creationId="{378B1095-0637-496F-BFA5-3DA36BCEDB2D}"/>
          </ac:spMkLst>
        </pc:spChg>
        <pc:spChg chg="mod">
          <ac:chgData name="Jooyoung Bae" userId="347853d7-330e-4ab1-8e23-8375aa0b6bdc" providerId="ADAL" clId="{45110C68-52E2-4730-A79A-44918EB11DDA}" dt="2022-01-19T09:51:53.703" v="55"/>
          <ac:spMkLst>
            <pc:docMk/>
            <pc:sldMk cId="1136061516" sldId="351"/>
            <ac:spMk id="54" creationId="{B6DC7143-FA7E-4199-ACE7-9457A6924D63}"/>
          </ac:spMkLst>
        </pc:spChg>
        <pc:spChg chg="mod">
          <ac:chgData name="Jooyoung Bae" userId="347853d7-330e-4ab1-8e23-8375aa0b6bdc" providerId="ADAL" clId="{45110C68-52E2-4730-A79A-44918EB11DDA}" dt="2022-01-19T09:59:10.278" v="157" actId="1076"/>
          <ac:spMkLst>
            <pc:docMk/>
            <pc:sldMk cId="1136061516" sldId="351"/>
            <ac:spMk id="56" creationId="{83B5B08D-0358-4D99-87CA-2B4069DC8BE0}"/>
          </ac:spMkLst>
        </pc:spChg>
        <pc:spChg chg="mod">
          <ac:chgData name="Jooyoung Bae" userId="347853d7-330e-4ab1-8e23-8375aa0b6bdc" providerId="ADAL" clId="{45110C68-52E2-4730-A79A-44918EB11DDA}" dt="2022-01-19T09:59:05.268" v="155" actId="1076"/>
          <ac:spMkLst>
            <pc:docMk/>
            <pc:sldMk cId="1136061516" sldId="351"/>
            <ac:spMk id="57" creationId="{1BD9020D-F773-4C30-9D3D-3C0C9B7C3378}"/>
          </ac:spMkLst>
        </pc:spChg>
        <pc:spChg chg="del mod">
          <ac:chgData name="Jooyoung Bae" userId="347853d7-330e-4ab1-8e23-8375aa0b6bdc" providerId="ADAL" clId="{45110C68-52E2-4730-A79A-44918EB11DDA}" dt="2022-01-19T09:56:19.159" v="121" actId="478"/>
          <ac:spMkLst>
            <pc:docMk/>
            <pc:sldMk cId="1136061516" sldId="351"/>
            <ac:spMk id="58" creationId="{2F584F13-3691-4076-8126-DC08C62D2837}"/>
          </ac:spMkLst>
        </pc:spChg>
        <pc:spChg chg="add del mod">
          <ac:chgData name="Jooyoung Bae" userId="347853d7-330e-4ab1-8e23-8375aa0b6bdc" providerId="ADAL" clId="{45110C68-52E2-4730-A79A-44918EB11DDA}" dt="2022-01-19T09:53:32.914" v="78" actId="478"/>
          <ac:spMkLst>
            <pc:docMk/>
            <pc:sldMk cId="1136061516" sldId="351"/>
            <ac:spMk id="59" creationId="{B51750C0-AC79-4195-AD87-149829C6425F}"/>
          </ac:spMkLst>
        </pc:spChg>
        <pc:spChg chg="add mod">
          <ac:chgData name="Jooyoung Bae" userId="347853d7-330e-4ab1-8e23-8375aa0b6bdc" providerId="ADAL" clId="{45110C68-52E2-4730-A79A-44918EB11DDA}" dt="2022-01-19T09:59:17.681" v="159" actId="1076"/>
          <ac:spMkLst>
            <pc:docMk/>
            <pc:sldMk cId="1136061516" sldId="351"/>
            <ac:spMk id="61" creationId="{91B38626-7356-406F-8B2A-0752B1A74E3B}"/>
          </ac:spMkLst>
        </pc:spChg>
        <pc:spChg chg="add mod">
          <ac:chgData name="Jooyoung Bae" userId="347853d7-330e-4ab1-8e23-8375aa0b6bdc" providerId="ADAL" clId="{45110C68-52E2-4730-A79A-44918EB11DDA}" dt="2022-01-19T09:59:07.188" v="156" actId="1076"/>
          <ac:spMkLst>
            <pc:docMk/>
            <pc:sldMk cId="1136061516" sldId="351"/>
            <ac:spMk id="63" creationId="{2842A297-2358-4B25-B198-07AB225AC585}"/>
          </ac:spMkLst>
        </pc:spChg>
        <pc:spChg chg="add del mod">
          <ac:chgData name="Jooyoung Bae" userId="347853d7-330e-4ab1-8e23-8375aa0b6bdc" providerId="ADAL" clId="{45110C68-52E2-4730-A79A-44918EB11DDA}" dt="2022-01-19T09:56:15.190" v="120" actId="478"/>
          <ac:spMkLst>
            <pc:docMk/>
            <pc:sldMk cId="1136061516" sldId="351"/>
            <ac:spMk id="65" creationId="{A07CCC88-915E-4A88-8EB2-158CF3B19CE6}"/>
          </ac:spMkLst>
        </pc:spChg>
        <pc:spChg chg="add mod">
          <ac:chgData name="Jooyoung Bae" userId="347853d7-330e-4ab1-8e23-8375aa0b6bdc" providerId="ADAL" clId="{45110C68-52E2-4730-A79A-44918EB11DDA}" dt="2022-01-19T09:59:32.049" v="165" actId="20577"/>
          <ac:spMkLst>
            <pc:docMk/>
            <pc:sldMk cId="1136061516" sldId="351"/>
            <ac:spMk id="67" creationId="{AB753AB9-8020-4719-882A-D169C30FAC9A}"/>
          </ac:spMkLst>
        </pc:spChg>
        <pc:grpChg chg="add mod">
          <ac:chgData name="Jooyoung Bae" userId="347853d7-330e-4ab1-8e23-8375aa0b6bdc" providerId="ADAL" clId="{45110C68-52E2-4730-A79A-44918EB11DDA}" dt="2022-01-19T09:50:56.714" v="41" actId="1076"/>
          <ac:grpSpMkLst>
            <pc:docMk/>
            <pc:sldMk cId="1136061516" sldId="351"/>
            <ac:grpSpMk id="20" creationId="{8B431A76-9CDD-49BA-B17F-22A594B5FC9C}"/>
          </ac:grpSpMkLst>
        </pc:grpChg>
        <pc:grpChg chg="add del mod">
          <ac:chgData name="Jooyoung Bae" userId="347853d7-330e-4ab1-8e23-8375aa0b6bdc" providerId="ADAL" clId="{45110C68-52E2-4730-A79A-44918EB11DDA}" dt="2022-01-19T09:58:53.403" v="153" actId="1076"/>
          <ac:grpSpMkLst>
            <pc:docMk/>
            <pc:sldMk cId="1136061516" sldId="351"/>
            <ac:grpSpMk id="42" creationId="{59C1635D-F3AE-4FF0-A258-1D955945F9D6}"/>
          </ac:grpSpMkLst>
        </pc:grpChg>
        <pc:picChg chg="del mod">
          <ac:chgData name="Jooyoung Bae" userId="347853d7-330e-4ab1-8e23-8375aa0b6bdc" providerId="ADAL" clId="{45110C68-52E2-4730-A79A-44918EB11DDA}" dt="2022-01-19T10:00:04.373" v="177" actId="478"/>
          <ac:picMkLst>
            <pc:docMk/>
            <pc:sldMk cId="1136061516" sldId="351"/>
            <ac:picMk id="3" creationId="{00000000-0000-0000-0000-000000000000}"/>
          </ac:picMkLst>
        </pc:picChg>
        <pc:picChg chg="del mod">
          <ac:chgData name="Jooyoung Bae" userId="347853d7-330e-4ab1-8e23-8375aa0b6bdc" providerId="ADAL" clId="{45110C68-52E2-4730-A79A-44918EB11DDA}" dt="2022-01-19T09:53:25.975" v="76" actId="478"/>
          <ac:picMkLst>
            <pc:docMk/>
            <pc:sldMk cId="1136061516" sldId="351"/>
            <ac:picMk id="14" creationId="{00000000-0000-0000-0000-000000000000}"/>
          </ac:picMkLst>
        </pc:picChg>
        <pc:cxnChg chg="mod">
          <ac:chgData name="Jooyoung Bae" userId="347853d7-330e-4ab1-8e23-8375aa0b6bdc" providerId="ADAL" clId="{45110C68-52E2-4730-A79A-44918EB11DDA}" dt="2022-01-19T09:50:14.177" v="33"/>
          <ac:cxnSpMkLst>
            <pc:docMk/>
            <pc:sldMk cId="1136061516" sldId="351"/>
            <ac:cxnSpMk id="27" creationId="{ED8CFC3C-F452-45DD-9586-2CF8C8A1D0C3}"/>
          </ac:cxnSpMkLst>
        </pc:cxnChg>
        <pc:cxnChg chg="mod">
          <ac:chgData name="Jooyoung Bae" userId="347853d7-330e-4ab1-8e23-8375aa0b6bdc" providerId="ADAL" clId="{45110C68-52E2-4730-A79A-44918EB11DDA}" dt="2022-01-19T09:50:14.177" v="33"/>
          <ac:cxnSpMkLst>
            <pc:docMk/>
            <pc:sldMk cId="1136061516" sldId="351"/>
            <ac:cxnSpMk id="28" creationId="{82E54125-DDCA-4542-9CA8-AF5A65D8A6C5}"/>
          </ac:cxnSpMkLst>
        </pc:cxnChg>
        <pc:cxnChg chg="mod">
          <ac:chgData name="Jooyoung Bae" userId="347853d7-330e-4ab1-8e23-8375aa0b6bdc" providerId="ADAL" clId="{45110C68-52E2-4730-A79A-44918EB11DDA}" dt="2022-01-19T09:50:14.177" v="33"/>
          <ac:cxnSpMkLst>
            <pc:docMk/>
            <pc:sldMk cId="1136061516" sldId="351"/>
            <ac:cxnSpMk id="29" creationId="{5CBC11B9-6D95-45F8-90A7-1D124D532249}"/>
          </ac:cxnSpMkLst>
        </pc:cxnChg>
        <pc:cxnChg chg="mod">
          <ac:chgData name="Jooyoung Bae" userId="347853d7-330e-4ab1-8e23-8375aa0b6bdc" providerId="ADAL" clId="{45110C68-52E2-4730-A79A-44918EB11DDA}" dt="2022-01-19T09:50:14.177" v="33"/>
          <ac:cxnSpMkLst>
            <pc:docMk/>
            <pc:sldMk cId="1136061516" sldId="351"/>
            <ac:cxnSpMk id="30" creationId="{EC4661AB-ABE3-46CF-B3E1-918000B3C4B8}"/>
          </ac:cxnSpMkLst>
        </pc:cxnChg>
        <pc:cxnChg chg="mod">
          <ac:chgData name="Jooyoung Bae" userId="347853d7-330e-4ab1-8e23-8375aa0b6bdc" providerId="ADAL" clId="{45110C68-52E2-4730-A79A-44918EB11DDA}" dt="2022-01-19T09:50:14.177" v="33"/>
          <ac:cxnSpMkLst>
            <pc:docMk/>
            <pc:sldMk cId="1136061516" sldId="351"/>
            <ac:cxnSpMk id="31" creationId="{FADFDF13-92B7-4F88-98D5-021498AC6524}"/>
          </ac:cxnSpMkLst>
        </pc:cxnChg>
        <pc:cxnChg chg="mod">
          <ac:chgData name="Jooyoung Bae" userId="347853d7-330e-4ab1-8e23-8375aa0b6bdc" providerId="ADAL" clId="{45110C68-52E2-4730-A79A-44918EB11DDA}" dt="2022-01-19T09:50:14.177" v="33"/>
          <ac:cxnSpMkLst>
            <pc:docMk/>
            <pc:sldMk cId="1136061516" sldId="351"/>
            <ac:cxnSpMk id="32" creationId="{46D08A3E-CFF0-4A4C-9F49-31120AE5844D}"/>
          </ac:cxnSpMkLst>
        </pc:cxnChg>
        <pc:cxnChg chg="mod">
          <ac:chgData name="Jooyoung Bae" userId="347853d7-330e-4ab1-8e23-8375aa0b6bdc" providerId="ADAL" clId="{45110C68-52E2-4730-A79A-44918EB11DDA}" dt="2022-01-19T09:50:14.177" v="33"/>
          <ac:cxnSpMkLst>
            <pc:docMk/>
            <pc:sldMk cId="1136061516" sldId="351"/>
            <ac:cxnSpMk id="38" creationId="{682119B3-6C29-4F8E-A1B6-F583A859B914}"/>
          </ac:cxnSpMkLst>
        </pc:cxnChg>
        <pc:cxnChg chg="mod">
          <ac:chgData name="Jooyoung Bae" userId="347853d7-330e-4ab1-8e23-8375aa0b6bdc" providerId="ADAL" clId="{45110C68-52E2-4730-A79A-44918EB11DDA}" dt="2022-01-19T09:51:53.703" v="55"/>
          <ac:cxnSpMkLst>
            <pc:docMk/>
            <pc:sldMk cId="1136061516" sldId="351"/>
            <ac:cxnSpMk id="45" creationId="{B556D52E-402C-48D5-85D6-EC49E358B99C}"/>
          </ac:cxnSpMkLst>
        </pc:cxnChg>
        <pc:cxnChg chg="mod">
          <ac:chgData name="Jooyoung Bae" userId="347853d7-330e-4ab1-8e23-8375aa0b6bdc" providerId="ADAL" clId="{45110C68-52E2-4730-A79A-44918EB11DDA}" dt="2022-01-19T09:51:53.703" v="55"/>
          <ac:cxnSpMkLst>
            <pc:docMk/>
            <pc:sldMk cId="1136061516" sldId="351"/>
            <ac:cxnSpMk id="46" creationId="{31FC089B-92A0-4B84-91AD-64B9897A7BD2}"/>
          </ac:cxnSpMkLst>
        </pc:cxnChg>
        <pc:cxnChg chg="del mod">
          <ac:chgData name="Jooyoung Bae" userId="347853d7-330e-4ab1-8e23-8375aa0b6bdc" providerId="ADAL" clId="{45110C68-52E2-4730-A79A-44918EB11DDA}" dt="2022-01-19T09:56:38.108" v="124" actId="478"/>
          <ac:cxnSpMkLst>
            <pc:docMk/>
            <pc:sldMk cId="1136061516" sldId="351"/>
            <ac:cxnSpMk id="47" creationId="{42993FB7-77E9-4D06-83C8-FF67DD150028}"/>
          </ac:cxnSpMkLst>
        </pc:cxnChg>
        <pc:cxnChg chg="mod">
          <ac:chgData name="Jooyoung Bae" userId="347853d7-330e-4ab1-8e23-8375aa0b6bdc" providerId="ADAL" clId="{45110C68-52E2-4730-A79A-44918EB11DDA}" dt="2022-01-19T09:56:58.622" v="126" actId="1076"/>
          <ac:cxnSpMkLst>
            <pc:docMk/>
            <pc:sldMk cId="1136061516" sldId="351"/>
            <ac:cxnSpMk id="48" creationId="{1C56A237-6D01-42A8-89B9-4C718A899FA5}"/>
          </ac:cxnSpMkLst>
        </pc:cxnChg>
        <pc:cxnChg chg="mod">
          <ac:chgData name="Jooyoung Bae" userId="347853d7-330e-4ab1-8e23-8375aa0b6bdc" providerId="ADAL" clId="{45110C68-52E2-4730-A79A-44918EB11DDA}" dt="2022-01-19T09:58:39.754" v="150" actId="1076"/>
          <ac:cxnSpMkLst>
            <pc:docMk/>
            <pc:sldMk cId="1136061516" sldId="351"/>
            <ac:cxnSpMk id="49" creationId="{5BEEB850-2489-47B0-ABDF-1DD75C4BA5D1}"/>
          </ac:cxnSpMkLst>
        </pc:cxnChg>
        <pc:cxnChg chg="mod">
          <ac:chgData name="Jooyoung Bae" userId="347853d7-330e-4ab1-8e23-8375aa0b6bdc" providerId="ADAL" clId="{45110C68-52E2-4730-A79A-44918EB11DDA}" dt="2022-01-19T09:57:54.025" v="138" actId="1076"/>
          <ac:cxnSpMkLst>
            <pc:docMk/>
            <pc:sldMk cId="1136061516" sldId="351"/>
            <ac:cxnSpMk id="50" creationId="{F3E068F8-7ADC-48E1-A087-3D35CD38CD6D}"/>
          </ac:cxnSpMkLst>
        </pc:cxnChg>
        <pc:cxnChg chg="mod">
          <ac:chgData name="Jooyoung Bae" userId="347853d7-330e-4ab1-8e23-8375aa0b6bdc" providerId="ADAL" clId="{45110C68-52E2-4730-A79A-44918EB11DDA}" dt="2022-01-19T09:58:35.133" v="149" actId="1076"/>
          <ac:cxnSpMkLst>
            <pc:docMk/>
            <pc:sldMk cId="1136061516" sldId="351"/>
            <ac:cxnSpMk id="55" creationId="{024182C3-4B40-4DA3-832E-A04D8D1115ED}"/>
          </ac:cxnSpMkLst>
        </pc:cxnChg>
        <pc:cxnChg chg="add mod">
          <ac:chgData name="Jooyoung Bae" userId="347853d7-330e-4ab1-8e23-8375aa0b6bdc" providerId="ADAL" clId="{45110C68-52E2-4730-A79A-44918EB11DDA}" dt="2022-01-19T09:58:31.224" v="147" actId="1076"/>
          <ac:cxnSpMkLst>
            <pc:docMk/>
            <pc:sldMk cId="1136061516" sldId="351"/>
            <ac:cxnSpMk id="60" creationId="{ACC6B50C-DFA6-41DE-A328-1048F6CB0CDD}"/>
          </ac:cxnSpMkLst>
        </pc:cxnChg>
        <pc:cxnChg chg="add mod">
          <ac:chgData name="Jooyoung Bae" userId="347853d7-330e-4ab1-8e23-8375aa0b6bdc" providerId="ADAL" clId="{45110C68-52E2-4730-A79A-44918EB11DDA}" dt="2022-01-19T09:58:47.868" v="151" actId="1076"/>
          <ac:cxnSpMkLst>
            <pc:docMk/>
            <pc:sldMk cId="1136061516" sldId="351"/>
            <ac:cxnSpMk id="62" creationId="{9EC9CBD1-8D41-4B43-8223-8B4FD3DFBDA9}"/>
          </ac:cxnSpMkLst>
        </pc:cxnChg>
        <pc:cxnChg chg="add del mod">
          <ac:chgData name="Jooyoung Bae" userId="347853d7-330e-4ab1-8e23-8375aa0b6bdc" providerId="ADAL" clId="{45110C68-52E2-4730-A79A-44918EB11DDA}" dt="2022-01-19T09:56:40.786" v="125" actId="478"/>
          <ac:cxnSpMkLst>
            <pc:docMk/>
            <pc:sldMk cId="1136061516" sldId="351"/>
            <ac:cxnSpMk id="64" creationId="{E1EA9C57-99BC-4E45-B1F1-A9586175C772}"/>
          </ac:cxnSpMkLst>
        </pc:cxnChg>
        <pc:cxnChg chg="add mod">
          <ac:chgData name="Jooyoung Bae" userId="347853d7-330e-4ab1-8e23-8375aa0b6bdc" providerId="ADAL" clId="{45110C68-52E2-4730-A79A-44918EB11DDA}" dt="2022-01-19T09:58:51.070" v="152" actId="1076"/>
          <ac:cxnSpMkLst>
            <pc:docMk/>
            <pc:sldMk cId="1136061516" sldId="351"/>
            <ac:cxnSpMk id="66" creationId="{8ADE6292-ACD0-4413-96D3-0CD1C2FCF58E}"/>
          </ac:cxnSpMkLst>
        </pc:cxnChg>
      </pc:sldChg>
      <pc:sldChg chg="modSp mod">
        <pc:chgData name="Jooyoung Bae" userId="347853d7-330e-4ab1-8e23-8375aa0b6bdc" providerId="ADAL" clId="{45110C68-52E2-4730-A79A-44918EB11DDA}" dt="2022-01-19T09:47:53.758" v="30" actId="20577"/>
        <pc:sldMkLst>
          <pc:docMk/>
          <pc:sldMk cId="3765957876" sldId="352"/>
        </pc:sldMkLst>
        <pc:spChg chg="mod">
          <ac:chgData name="Jooyoung Bae" userId="347853d7-330e-4ab1-8e23-8375aa0b6bdc" providerId="ADAL" clId="{45110C68-52E2-4730-A79A-44918EB11DDA}" dt="2022-01-19T09:47:32.868" v="24" actId="1076"/>
          <ac:spMkLst>
            <pc:docMk/>
            <pc:sldMk cId="3765957876" sldId="352"/>
            <ac:spMk id="14" creationId="{00000000-0000-0000-0000-000000000000}"/>
          </ac:spMkLst>
        </pc:spChg>
        <pc:spChg chg="mod">
          <ac:chgData name="Jooyoung Bae" userId="347853d7-330e-4ab1-8e23-8375aa0b6bdc" providerId="ADAL" clId="{45110C68-52E2-4730-A79A-44918EB11DDA}" dt="2022-01-19T09:47:53.758" v="30" actId="20577"/>
          <ac:spMkLst>
            <pc:docMk/>
            <pc:sldMk cId="3765957876" sldId="352"/>
            <ac:spMk id="31" creationId="{00000000-0000-0000-0000-000000000000}"/>
          </ac:spMkLst>
        </pc:spChg>
      </pc:sldChg>
      <pc:sldChg chg="modSp mod">
        <pc:chgData name="Jooyoung Bae" userId="347853d7-330e-4ab1-8e23-8375aa0b6bdc" providerId="ADAL" clId="{45110C68-52E2-4730-A79A-44918EB11DDA}" dt="2022-01-19T12:34:24.798" v="4010" actId="1076"/>
        <pc:sldMkLst>
          <pc:docMk/>
          <pc:sldMk cId="1276944304" sldId="353"/>
        </pc:sldMkLst>
        <pc:spChg chg="mod">
          <ac:chgData name="Jooyoung Bae" userId="347853d7-330e-4ab1-8e23-8375aa0b6bdc" providerId="ADAL" clId="{45110C68-52E2-4730-A79A-44918EB11DDA}" dt="2022-01-19T12:34:24.798" v="4010" actId="1076"/>
          <ac:spMkLst>
            <pc:docMk/>
            <pc:sldMk cId="1276944304" sldId="353"/>
            <ac:spMk id="59" creationId="{00000000-0000-0000-0000-000000000000}"/>
          </ac:spMkLst>
        </pc:spChg>
      </pc:sldChg>
      <pc:sldChg chg="addSp delSp modSp add mod">
        <pc:chgData name="Jooyoung Bae" userId="347853d7-330e-4ab1-8e23-8375aa0b6bdc" providerId="ADAL" clId="{45110C68-52E2-4730-A79A-44918EB11DDA}" dt="2022-01-19T12:12:36.466" v="2321" actId="1076"/>
        <pc:sldMkLst>
          <pc:docMk/>
          <pc:sldMk cId="2434464300" sldId="354"/>
        </pc:sldMkLst>
        <pc:spChg chg="del mod">
          <ac:chgData name="Jooyoung Bae" userId="347853d7-330e-4ab1-8e23-8375aa0b6bdc" providerId="ADAL" clId="{45110C68-52E2-4730-A79A-44918EB11DDA}" dt="2022-01-19T12:12:23.378" v="2319" actId="478"/>
          <ac:spMkLst>
            <pc:docMk/>
            <pc:sldMk cId="2434464300" sldId="354"/>
            <ac:spMk id="13" creationId="{2E77B4C5-5296-497D-9B64-8A374AE26525}"/>
          </ac:spMkLst>
        </pc:spChg>
        <pc:spChg chg="mod">
          <ac:chgData name="Jooyoung Bae" userId="347853d7-330e-4ab1-8e23-8375aa0b6bdc" providerId="ADAL" clId="{45110C68-52E2-4730-A79A-44918EB11DDA}" dt="2022-01-19T12:06:57.065" v="1880"/>
          <ac:spMkLst>
            <pc:docMk/>
            <pc:sldMk cId="2434464300" sldId="354"/>
            <ac:spMk id="19" creationId="{BC92AEF4-1AD8-495C-81EC-0E16514AD69D}"/>
          </ac:spMkLst>
        </pc:spChg>
        <pc:spChg chg="add mod">
          <ac:chgData name="Jooyoung Bae" userId="347853d7-330e-4ab1-8e23-8375aa0b6bdc" providerId="ADAL" clId="{45110C68-52E2-4730-A79A-44918EB11DDA}" dt="2022-01-19T12:12:31.107" v="2320" actId="255"/>
          <ac:spMkLst>
            <pc:docMk/>
            <pc:sldMk cId="2434464300" sldId="354"/>
            <ac:spMk id="23" creationId="{8243CB2A-9EEA-4740-9B0E-A3D3EFAEC64F}"/>
          </ac:spMkLst>
        </pc:spChg>
        <pc:spChg chg="add mod">
          <ac:chgData name="Jooyoung Bae" userId="347853d7-330e-4ab1-8e23-8375aa0b6bdc" providerId="ADAL" clId="{45110C68-52E2-4730-A79A-44918EB11DDA}" dt="2022-01-19T12:11:35.063" v="2310" actId="1076"/>
          <ac:spMkLst>
            <pc:docMk/>
            <pc:sldMk cId="2434464300" sldId="354"/>
            <ac:spMk id="24" creationId="{B66A62A7-C6CF-434C-B3B0-881CD04C31C2}"/>
          </ac:spMkLst>
        </pc:spChg>
        <pc:spChg chg="add mod">
          <ac:chgData name="Jooyoung Bae" userId="347853d7-330e-4ab1-8e23-8375aa0b6bdc" providerId="ADAL" clId="{45110C68-52E2-4730-A79A-44918EB11DDA}" dt="2022-01-19T12:11:59.407" v="2315" actId="14100"/>
          <ac:spMkLst>
            <pc:docMk/>
            <pc:sldMk cId="2434464300" sldId="354"/>
            <ac:spMk id="25" creationId="{E9CDA786-7D1C-4B52-824A-D3834ACE5437}"/>
          </ac:spMkLst>
        </pc:spChg>
        <pc:spChg chg="del">
          <ac:chgData name="Jooyoung Bae" userId="347853d7-330e-4ab1-8e23-8375aa0b6bdc" providerId="ADAL" clId="{45110C68-52E2-4730-A79A-44918EB11DDA}" dt="2022-01-19T12:07:22.360" v="1883" actId="478"/>
          <ac:spMkLst>
            <pc:docMk/>
            <pc:sldMk cId="2434464300" sldId="354"/>
            <ac:spMk id="27" creationId="{5C927C3E-6D03-4AEF-98AA-66AD6C783B54}"/>
          </ac:spMkLst>
        </pc:spChg>
        <pc:spChg chg="del">
          <ac:chgData name="Jooyoung Bae" userId="347853d7-330e-4ab1-8e23-8375aa0b6bdc" providerId="ADAL" clId="{45110C68-52E2-4730-A79A-44918EB11DDA}" dt="2022-01-19T12:07:26.218" v="1884" actId="478"/>
          <ac:spMkLst>
            <pc:docMk/>
            <pc:sldMk cId="2434464300" sldId="354"/>
            <ac:spMk id="29" creationId="{98C29C4B-8F0E-483F-8D38-6F736204C6B4}"/>
          </ac:spMkLst>
        </pc:spChg>
        <pc:spChg chg="mod">
          <ac:chgData name="Jooyoung Bae" userId="347853d7-330e-4ab1-8e23-8375aa0b6bdc" providerId="ADAL" clId="{45110C68-52E2-4730-A79A-44918EB11DDA}" dt="2022-01-19T12:08:09.740" v="2009" actId="1076"/>
          <ac:spMkLst>
            <pc:docMk/>
            <pc:sldMk cId="2434464300" sldId="354"/>
            <ac:spMk id="31" creationId="{22848310-87BA-4CBF-B9B7-63CA96398201}"/>
          </ac:spMkLst>
        </pc:spChg>
        <pc:spChg chg="mod">
          <ac:chgData name="Jooyoung Bae" userId="347853d7-330e-4ab1-8e23-8375aa0b6bdc" providerId="ADAL" clId="{45110C68-52E2-4730-A79A-44918EB11DDA}" dt="2022-01-19T12:08:09.740" v="2009" actId="1076"/>
          <ac:spMkLst>
            <pc:docMk/>
            <pc:sldMk cId="2434464300" sldId="354"/>
            <ac:spMk id="33" creationId="{4EB8C1CA-903E-475C-9541-F004EAD8C55B}"/>
          </ac:spMkLst>
        </pc:spChg>
        <pc:spChg chg="del">
          <ac:chgData name="Jooyoung Bae" userId="347853d7-330e-4ab1-8e23-8375aa0b6bdc" providerId="ADAL" clId="{45110C68-52E2-4730-A79A-44918EB11DDA}" dt="2022-01-19T12:07:02.160" v="1882" actId="478"/>
          <ac:spMkLst>
            <pc:docMk/>
            <pc:sldMk cId="2434464300" sldId="354"/>
            <ac:spMk id="34" creationId="{F612245F-4DE8-4838-A721-93091D9903F9}"/>
          </ac:spMkLst>
        </pc:spChg>
        <pc:spChg chg="del">
          <ac:chgData name="Jooyoung Bae" userId="347853d7-330e-4ab1-8e23-8375aa0b6bdc" providerId="ADAL" clId="{45110C68-52E2-4730-A79A-44918EB11DDA}" dt="2022-01-19T12:07:02.160" v="1882" actId="478"/>
          <ac:spMkLst>
            <pc:docMk/>
            <pc:sldMk cId="2434464300" sldId="354"/>
            <ac:spMk id="35" creationId="{5B020EA8-64C6-4225-B9A1-596A2FAD86B3}"/>
          </ac:spMkLst>
        </pc:spChg>
        <pc:spChg chg="del">
          <ac:chgData name="Jooyoung Bae" userId="347853d7-330e-4ab1-8e23-8375aa0b6bdc" providerId="ADAL" clId="{45110C68-52E2-4730-A79A-44918EB11DDA}" dt="2022-01-19T12:07:02.160" v="1882" actId="478"/>
          <ac:spMkLst>
            <pc:docMk/>
            <pc:sldMk cId="2434464300" sldId="354"/>
            <ac:spMk id="36" creationId="{7E6F9CC3-18DA-479A-9CDC-124B73CA36A3}"/>
          </ac:spMkLst>
        </pc:spChg>
        <pc:spChg chg="del">
          <ac:chgData name="Jooyoung Bae" userId="347853d7-330e-4ab1-8e23-8375aa0b6bdc" providerId="ADAL" clId="{45110C68-52E2-4730-A79A-44918EB11DDA}" dt="2022-01-19T12:07:02.160" v="1882" actId="478"/>
          <ac:spMkLst>
            <pc:docMk/>
            <pc:sldMk cId="2434464300" sldId="354"/>
            <ac:spMk id="39" creationId="{5C97266D-0041-49FD-B1F6-DAE96EC450C3}"/>
          </ac:spMkLst>
        </pc:spChg>
        <pc:cxnChg chg="add mod">
          <ac:chgData name="Jooyoung Bae" userId="347853d7-330e-4ab1-8e23-8375aa0b6bdc" providerId="ADAL" clId="{45110C68-52E2-4730-A79A-44918EB11DDA}" dt="2022-01-19T12:12:36.466" v="2321" actId="1076"/>
          <ac:cxnSpMkLst>
            <pc:docMk/>
            <pc:sldMk cId="2434464300" sldId="354"/>
            <ac:cxnSpMk id="20" creationId="{776949E9-59E2-4786-AA12-0ADC5DAF1517}"/>
          </ac:cxnSpMkLst>
        </pc:cxnChg>
        <pc:cxnChg chg="add mod">
          <ac:chgData name="Jooyoung Bae" userId="347853d7-330e-4ab1-8e23-8375aa0b6bdc" providerId="ADAL" clId="{45110C68-52E2-4730-A79A-44918EB11DDA}" dt="2022-01-19T12:12:36.466" v="2321" actId="1076"/>
          <ac:cxnSpMkLst>
            <pc:docMk/>
            <pc:sldMk cId="2434464300" sldId="354"/>
            <ac:cxnSpMk id="21" creationId="{E04AB866-E56F-402A-B315-DC3174A42AA3}"/>
          </ac:cxnSpMkLst>
        </pc:cxnChg>
        <pc:cxnChg chg="add mod">
          <ac:chgData name="Jooyoung Bae" userId="347853d7-330e-4ab1-8e23-8375aa0b6bdc" providerId="ADAL" clId="{45110C68-52E2-4730-A79A-44918EB11DDA}" dt="2022-01-19T12:12:36.466" v="2321" actId="1076"/>
          <ac:cxnSpMkLst>
            <pc:docMk/>
            <pc:sldMk cId="2434464300" sldId="354"/>
            <ac:cxnSpMk id="22" creationId="{48B03893-25CA-43E3-8188-584F4A5FBFDD}"/>
          </ac:cxnSpMkLst>
        </pc:cxnChg>
        <pc:cxnChg chg="del">
          <ac:chgData name="Jooyoung Bae" userId="347853d7-330e-4ab1-8e23-8375aa0b6bdc" providerId="ADAL" clId="{45110C68-52E2-4730-A79A-44918EB11DDA}" dt="2022-01-19T12:06:57.885" v="1881" actId="478"/>
          <ac:cxnSpMkLst>
            <pc:docMk/>
            <pc:sldMk cId="2434464300" sldId="354"/>
            <ac:cxnSpMk id="40" creationId="{8D946125-16E3-4E06-8C9F-863255A2382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616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48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77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2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3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44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70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8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796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6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CA6EE-B296-4448-985C-A5A79DB5259B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C4259-260A-4E38-A2A3-F79C4FD18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81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8.wdp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12.wdp"/><Relationship Id="rId4" Type="http://schemas.openxmlformats.org/officeDocument/2006/relationships/image" Target="../media/image37.png"/><Relationship Id="rId9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7.wdp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22.wdp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9603E5-F8F6-4CA5-B079-03C542E04D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27" y="1433246"/>
            <a:ext cx="6175542" cy="175231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72CA25-C722-45CA-A6DC-6631B31D931C}"/>
              </a:ext>
            </a:extLst>
          </p:cNvPr>
          <p:cNvSpPr txBox="1"/>
          <p:nvPr/>
        </p:nvSpPr>
        <p:spPr>
          <a:xfrm>
            <a:off x="723604" y="3889565"/>
            <a:ext cx="1085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 err="1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크라우드</a:t>
            </a:r>
            <a:r>
              <a:rPr lang="ko-KR" altLang="en-US" sz="3600" b="1" spc="-150" dirty="0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600" b="1" spc="-150" dirty="0" err="1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3600" b="1" spc="-150" dirty="0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 요인 분석</a:t>
            </a:r>
            <a:r>
              <a:rPr lang="ko-KR" altLang="en-US" sz="3200" b="1" spc="-150" dirty="0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BDC583-BE0E-4528-A7EE-F4E30BD51FDB}"/>
              </a:ext>
            </a:extLst>
          </p:cNvPr>
          <p:cNvCxnSpPr>
            <a:cxnSpLocks/>
          </p:cNvCxnSpPr>
          <p:nvPr/>
        </p:nvCxnSpPr>
        <p:spPr>
          <a:xfrm>
            <a:off x="2611766" y="3429000"/>
            <a:ext cx="657200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9A1EDA-C1D1-4AF6-8CEB-34DE8D1AD1D6}"/>
              </a:ext>
            </a:extLst>
          </p:cNvPr>
          <p:cNvSpPr txBox="1"/>
          <p:nvPr/>
        </p:nvSpPr>
        <p:spPr>
          <a:xfrm>
            <a:off x="4935364" y="4688683"/>
            <a:ext cx="574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확률 예측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26434-AA12-4D4F-8284-D17A478A0577}"/>
              </a:ext>
            </a:extLst>
          </p:cNvPr>
          <p:cNvSpPr txBox="1"/>
          <p:nvPr/>
        </p:nvSpPr>
        <p:spPr>
          <a:xfrm>
            <a:off x="4149161" y="4385297"/>
            <a:ext cx="18357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&amp;</a:t>
            </a:r>
            <a:endParaRPr lang="ko-KR" altLang="en-US" sz="7000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A7DB3-B2ED-40CF-A0DA-BDBABD213AE5}"/>
              </a:ext>
            </a:extLst>
          </p:cNvPr>
          <p:cNvSpPr/>
          <p:nvPr/>
        </p:nvSpPr>
        <p:spPr>
          <a:xfrm>
            <a:off x="547311" y="415925"/>
            <a:ext cx="11207750" cy="602615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8226" y="472051"/>
            <a:ext cx="161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Team 1 </a:t>
            </a:r>
            <a:r>
              <a:rPr lang="ko-KR" altLang="en-US" sz="16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코코</a:t>
            </a:r>
            <a:endParaRPr lang="ko-KR" altLang="en-US" sz="1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559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1011142" y="2790480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066466" y="2169980"/>
            <a:ext cx="217273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feature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URL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모인 금액</a:t>
            </a:r>
            <a:endParaRPr lang="en-US" altLang="ko-KR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</a:t>
            </a:r>
            <a:r>
              <a:rPr lang="en-US" altLang="ko-KR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후원자 수</a:t>
            </a:r>
            <a:endParaRPr lang="en-US" altLang="ko-KR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9" y="2180402"/>
            <a:ext cx="6828680" cy="4128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367" y="1653717"/>
            <a:ext cx="5101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수집한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URL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통해 상세페이지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크롤링</a:t>
            </a:r>
            <a:endParaRPr lang="ko-KR" altLang="en-US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액자 26"/>
          <p:cNvSpPr/>
          <p:nvPr/>
        </p:nvSpPr>
        <p:spPr>
          <a:xfrm>
            <a:off x="5224839" y="4717690"/>
            <a:ext cx="842851" cy="735289"/>
          </a:xfrm>
          <a:prstGeom prst="frame">
            <a:avLst>
              <a:gd name="adj1" fmla="val 9842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액자 27"/>
          <p:cNvSpPr/>
          <p:nvPr/>
        </p:nvSpPr>
        <p:spPr>
          <a:xfrm>
            <a:off x="5222887" y="3438836"/>
            <a:ext cx="1460938" cy="775751"/>
          </a:xfrm>
          <a:prstGeom prst="frame">
            <a:avLst>
              <a:gd name="adj1" fmla="val 8404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액자 28"/>
          <p:cNvSpPr/>
          <p:nvPr/>
        </p:nvSpPr>
        <p:spPr>
          <a:xfrm>
            <a:off x="6614223" y="3812937"/>
            <a:ext cx="616136" cy="404978"/>
          </a:xfrm>
          <a:prstGeom prst="frame">
            <a:avLst>
              <a:gd name="adj1" fmla="val 18066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액자 33"/>
          <p:cNvSpPr/>
          <p:nvPr/>
        </p:nvSpPr>
        <p:spPr>
          <a:xfrm>
            <a:off x="5401308" y="5817132"/>
            <a:ext cx="1212915" cy="289107"/>
          </a:xfrm>
          <a:prstGeom prst="frame">
            <a:avLst>
              <a:gd name="adj1" fmla="val 24585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70400" y="678042"/>
            <a:ext cx="0" cy="67710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30874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Beautiful Soup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프로젝트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1  </a:t>
            </a:r>
          </a:p>
        </p:txBody>
      </p:sp>
    </p:spTree>
    <p:extLst>
      <p:ext uri="{BB962C8B-B14F-4D97-AF65-F5344CB8AC3E}">
        <p14:creationId xmlns:p14="http://schemas.microsoft.com/office/powerpoint/2010/main" val="145464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1011142" y="2790480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367" y="1653717"/>
            <a:ext cx="5101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기존 데이터 프레임과 새로 수집한 데이터 조인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85405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프로젝트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132" y="2192794"/>
            <a:ext cx="4820840" cy="14867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62001"/>
          <a:stretch/>
        </p:blipFill>
        <p:spPr>
          <a:xfrm>
            <a:off x="1691051" y="2184392"/>
            <a:ext cx="2048137" cy="148887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73159" r="235"/>
          <a:stretch/>
        </p:blipFill>
        <p:spPr>
          <a:xfrm>
            <a:off x="3739188" y="2183979"/>
            <a:ext cx="1434044" cy="1488870"/>
          </a:xfrm>
          <a:prstGeom prst="rect">
            <a:avLst/>
          </a:prstGeom>
        </p:spPr>
      </p:pic>
      <p:sp>
        <p:nvSpPr>
          <p:cNvPr id="4" name="덧셈 기호 3"/>
          <p:cNvSpPr/>
          <p:nvPr/>
        </p:nvSpPr>
        <p:spPr>
          <a:xfrm>
            <a:off x="5487997" y="2705389"/>
            <a:ext cx="472370" cy="461213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줄무늬가 있는 오른쪽 화살표 4"/>
          <p:cNvSpPr/>
          <p:nvPr/>
        </p:nvSpPr>
        <p:spPr>
          <a:xfrm rot="5400000">
            <a:off x="5512641" y="3289650"/>
            <a:ext cx="423080" cy="791459"/>
          </a:xfrm>
          <a:prstGeom prst="stripedRightArrow">
            <a:avLst>
              <a:gd name="adj1" fmla="val 22195"/>
              <a:gd name="adj2" fmla="val 424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398" y="3957651"/>
            <a:ext cx="6161937" cy="234213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70400" y="678042"/>
            <a:ext cx="0" cy="67710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30874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하나의 데이터 셋으로 병합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프로젝트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1  </a:t>
            </a:r>
          </a:p>
        </p:txBody>
      </p:sp>
    </p:spTree>
    <p:extLst>
      <p:ext uri="{BB962C8B-B14F-4D97-AF65-F5344CB8AC3E}">
        <p14:creationId xmlns:p14="http://schemas.microsoft.com/office/powerpoint/2010/main" val="257473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80211" y="2079191"/>
            <a:ext cx="5472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텀블벅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페이지에서 실패 프로젝트를 보여주지 않음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Google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무산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금액을 달성하지 못했습니다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결제가 진행되지 않습니다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.&gt;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검색 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85405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 프로젝트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13" y="2136341"/>
            <a:ext cx="5497833" cy="42027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67267" y="1543965"/>
            <a:ext cx="2685352" cy="500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상세 페이지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URL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수집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70400" y="678042"/>
            <a:ext cx="0" cy="67710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30874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Google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검색을 통해 수집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 프로젝트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1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22969" y="2044102"/>
            <a:ext cx="3987538" cy="74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액자 18"/>
          <p:cNvSpPr/>
          <p:nvPr/>
        </p:nvSpPr>
        <p:spPr>
          <a:xfrm>
            <a:off x="1685114" y="4284379"/>
            <a:ext cx="4216066" cy="321421"/>
          </a:xfrm>
          <a:prstGeom prst="frame">
            <a:avLst>
              <a:gd name="adj1" fmla="val 14059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16748" y="4223458"/>
            <a:ext cx="289830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feature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URL</a:t>
            </a:r>
            <a:endParaRPr lang="en-US" altLang="ko-KR" sz="12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0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70400" y="678042"/>
            <a:ext cx="0" cy="67710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30874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기존 </a:t>
            </a:r>
            <a:r>
              <a:rPr lang="ko-KR" altLang="en-US" sz="3600" dirty="0" err="1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크롤러와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연동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 프로젝트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1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40015" y="1543965"/>
            <a:ext cx="43380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수집한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URL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통해 상세페이지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크롤링</a:t>
            </a:r>
            <a:endParaRPr lang="ko-KR" altLang="en-US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61" y="2164934"/>
            <a:ext cx="6388494" cy="4028475"/>
          </a:xfrm>
          <a:prstGeom prst="rect">
            <a:avLst/>
          </a:prstGeom>
        </p:spPr>
      </p:pic>
      <p:sp>
        <p:nvSpPr>
          <p:cNvPr id="13" name="액자 12"/>
          <p:cNvSpPr/>
          <p:nvPr/>
        </p:nvSpPr>
        <p:spPr>
          <a:xfrm>
            <a:off x="4878061" y="4592504"/>
            <a:ext cx="626818" cy="645613"/>
          </a:xfrm>
          <a:prstGeom prst="frame">
            <a:avLst>
              <a:gd name="adj1" fmla="val 9842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4878062" y="3313650"/>
            <a:ext cx="1242952" cy="775751"/>
          </a:xfrm>
          <a:prstGeom prst="frame">
            <a:avLst>
              <a:gd name="adj1" fmla="val 8404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6051412" y="3687751"/>
            <a:ext cx="616136" cy="404978"/>
          </a:xfrm>
          <a:prstGeom prst="frame">
            <a:avLst>
              <a:gd name="adj1" fmla="val 18066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3755621" y="2098931"/>
            <a:ext cx="616136" cy="404978"/>
          </a:xfrm>
          <a:prstGeom prst="frame">
            <a:avLst>
              <a:gd name="adj1" fmla="val 18066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/>
          <p:cNvSpPr/>
          <p:nvPr/>
        </p:nvSpPr>
        <p:spPr>
          <a:xfrm>
            <a:off x="2626411" y="2453193"/>
            <a:ext cx="2937618" cy="470487"/>
          </a:xfrm>
          <a:prstGeom prst="frame">
            <a:avLst>
              <a:gd name="adj1" fmla="val 14059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14962" y="2164934"/>
            <a:ext cx="217273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feature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URL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</a:t>
            </a:r>
            <a:endParaRPr lang="en-US" altLang="ko-KR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  <a:endParaRPr lang="en-US" altLang="ko-KR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모인 금액</a:t>
            </a:r>
            <a:endParaRPr lang="en-US" altLang="ko-KR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</a:t>
            </a:r>
            <a:r>
              <a:rPr lang="en-US" altLang="ko-KR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후원자 수</a:t>
            </a:r>
            <a:endParaRPr lang="en-US" altLang="ko-KR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trike="sngStrike" dirty="0">
                <a:solidFill>
                  <a:schemeClr val="accent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</a:t>
            </a:r>
            <a:endParaRPr lang="en-US" altLang="ko-KR" strike="sngStrike" dirty="0">
              <a:solidFill>
                <a:schemeClr val="accent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5022285" y="5571209"/>
            <a:ext cx="1614391" cy="289107"/>
          </a:xfrm>
          <a:prstGeom prst="frame">
            <a:avLst>
              <a:gd name="adj1" fmla="val 1806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39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922865" y="486835"/>
            <a:ext cx="3623734" cy="5884330"/>
          </a:xfrm>
          <a:prstGeom prst="rect">
            <a:avLst/>
          </a:prstGeom>
          <a:solidFill>
            <a:srgbClr val="DEDEDE">
              <a:alpha val="8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14866" y="2035361"/>
            <a:ext cx="463973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dirty="0">
                <a:solidFill>
                  <a:srgbClr val="44546A"/>
                </a:solidFill>
                <a:latin typeface="Impact" panose="020B0806030902050204" pitchFamily="34" charset="0"/>
              </a:rPr>
              <a:t>Part 2  </a:t>
            </a:r>
          </a:p>
          <a:p>
            <a:pPr algn="ctr"/>
            <a:endParaRPr lang="en-US" altLang="ko-KR" sz="3800" dirty="0">
              <a:solidFill>
                <a:srgbClr val="44546A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3800" dirty="0">
                <a:solidFill>
                  <a:srgbClr val="44546A"/>
                </a:solidFill>
                <a:latin typeface="Impact" panose="020B0806030902050204" pitchFamily="34" charset="0"/>
              </a:rPr>
              <a:t>Dataset </a:t>
            </a:r>
          </a:p>
          <a:p>
            <a:pPr algn="ctr"/>
            <a:r>
              <a:rPr lang="en-US" altLang="ko-KR" sz="3800" dirty="0">
                <a:solidFill>
                  <a:srgbClr val="44546A"/>
                </a:solidFill>
                <a:latin typeface="Impact" panose="020B0806030902050204" pitchFamily="34" charset="0"/>
              </a:rPr>
              <a:t>Preprocessing</a:t>
            </a:r>
            <a:endParaRPr lang="ko-KR" altLang="en-US" sz="3800" dirty="0">
              <a:solidFill>
                <a:srgbClr val="44546A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64365E-517C-49B4-8DB2-D5558B5F71E1}"/>
              </a:ext>
            </a:extLst>
          </p:cNvPr>
          <p:cNvCxnSpPr>
            <a:cxnSpLocks/>
          </p:cNvCxnSpPr>
          <p:nvPr/>
        </p:nvCxnSpPr>
        <p:spPr>
          <a:xfrm>
            <a:off x="1993899" y="2958690"/>
            <a:ext cx="1481667" cy="0"/>
          </a:xfrm>
          <a:prstGeom prst="line">
            <a:avLst/>
          </a:prstGeom>
          <a:ln w="1651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90B7FBB-C04D-4029-A666-CC4D3D9F85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4738" y="486835"/>
            <a:ext cx="3137216" cy="3137216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C21723-8733-4F5A-9190-E2F303B5965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1584" y="2426460"/>
            <a:ext cx="5719785" cy="53378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325659" y="6561720"/>
            <a:ext cx="5994400" cy="425043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0" y="1692758"/>
            <a:ext cx="139699" cy="486896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A2B95A-AEC7-4B78-A02F-AD9BB25B912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301" y="133562"/>
            <a:ext cx="4588172" cy="5884331"/>
          </a:xfrm>
          <a:prstGeom prst="rect">
            <a:avLst/>
          </a:prstGeom>
          <a:noFill/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8CCCF5-06DC-49C9-B8FE-B85C4750691F}"/>
              </a:ext>
            </a:extLst>
          </p:cNvPr>
          <p:cNvSpPr/>
          <p:nvPr/>
        </p:nvSpPr>
        <p:spPr>
          <a:xfrm>
            <a:off x="12066588" y="14999"/>
            <a:ext cx="150811" cy="486896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AEC028-0BF3-44CD-9079-54FA7E1B2E61}"/>
              </a:ext>
            </a:extLst>
          </p:cNvPr>
          <p:cNvSpPr/>
          <p:nvPr/>
        </p:nvSpPr>
        <p:spPr>
          <a:xfrm>
            <a:off x="8601499" y="-18241"/>
            <a:ext cx="3718560" cy="260404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86942C-3858-4A57-AFAB-0229FD970CF5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6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 Set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2 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-90291" y="1543932"/>
            <a:ext cx="4172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중복 수집된 데이터 삭제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04" y="3413473"/>
            <a:ext cx="6585445" cy="38737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-52584" y="2746673"/>
            <a:ext cx="59900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프로젝트에서 진행 중인 프로젝트 추출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4173" y="4100476"/>
            <a:ext cx="59900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0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진행 중인 프로젝트를 제외한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프로젝트만 사용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04" y="4762132"/>
            <a:ext cx="4360996" cy="8310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2749" b="2531"/>
          <a:stretch/>
        </p:blipFill>
        <p:spPr>
          <a:xfrm>
            <a:off x="999159" y="2164360"/>
            <a:ext cx="2956401" cy="2604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21447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필요한 데이터만 추출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679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32722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결측치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대체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2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54268" y="3380980"/>
            <a:ext cx="5650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target_funding_amount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: null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모인 금액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%) * 100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7267" y="1525637"/>
            <a:ext cx="87629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‘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실패 프로젝트 부분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대체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r="27497" b="5607"/>
          <a:stretch/>
        </p:blipFill>
        <p:spPr>
          <a:xfrm>
            <a:off x="1065781" y="2079635"/>
            <a:ext cx="4285927" cy="4449351"/>
          </a:xfrm>
          <a:prstGeom prst="rect">
            <a:avLst/>
          </a:prstGeom>
        </p:spPr>
      </p:pic>
      <p:sp>
        <p:nvSpPr>
          <p:cNvPr id="25" name="액자 24"/>
          <p:cNvSpPr/>
          <p:nvPr/>
        </p:nvSpPr>
        <p:spPr>
          <a:xfrm>
            <a:off x="3879895" y="2043667"/>
            <a:ext cx="1035005" cy="4550564"/>
          </a:xfrm>
          <a:prstGeom prst="frame">
            <a:avLst>
              <a:gd name="adj1" fmla="val 5620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 Set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26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32722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파생 변수 추가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2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36583" y="2631282"/>
            <a:ext cx="353857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성공여부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(result)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: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/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(0)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 길이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title_len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 Set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7267" y="1525637"/>
            <a:ext cx="87629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성공여부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 길이 변수 생성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l="87797" r="-20" b="5606"/>
          <a:stretch/>
        </p:blipFill>
        <p:spPr>
          <a:xfrm>
            <a:off x="5352943" y="2079635"/>
            <a:ext cx="722549" cy="444935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rcRect r="27497" b="5607"/>
          <a:stretch/>
        </p:blipFill>
        <p:spPr>
          <a:xfrm>
            <a:off x="1065781" y="2079635"/>
            <a:ext cx="4285927" cy="4449351"/>
          </a:xfrm>
          <a:prstGeom prst="rect">
            <a:avLst/>
          </a:prstGeom>
        </p:spPr>
      </p:pic>
      <p:sp>
        <p:nvSpPr>
          <p:cNvPr id="30" name="액자 29"/>
          <p:cNvSpPr/>
          <p:nvPr/>
        </p:nvSpPr>
        <p:spPr>
          <a:xfrm>
            <a:off x="5349286" y="2026882"/>
            <a:ext cx="734998" cy="4558557"/>
          </a:xfrm>
          <a:prstGeom prst="frame">
            <a:avLst>
              <a:gd name="adj1" fmla="val 7745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04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32722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파생 변수 추가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2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 Set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7267" y="1525637"/>
            <a:ext cx="87629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레이블링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후 변수로 추가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1707" y="2769271"/>
            <a:ext cx="10943345" cy="295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인코딩 클래스</a:t>
            </a:r>
            <a:r>
              <a:rPr lang="en-US" altLang="ko-KR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 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공연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디자인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디자인 문구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디지털 게임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보드게임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· TRPG'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사진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영화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·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비디오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예술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웹툰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·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만화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웹툰 리소스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음악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의류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잡화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주얼리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출판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· 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굿즈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테크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·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가전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푸드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향수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·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뷰티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  '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홈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· 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리빙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']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rgbClr val="D98F2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인코딩 </a:t>
            </a:r>
            <a:r>
              <a:rPr lang="ko-KR" altLang="en-US" dirty="0" err="1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변환값</a:t>
            </a:r>
            <a:r>
              <a:rPr lang="en-US" altLang="ko-KR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[ 9  8  6 14 19 15 11  3  2  4 12  1 18 10 17  0  5  7 13 16]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줄무늬가 있는 오른쪽 화살표 13"/>
          <p:cNvSpPr/>
          <p:nvPr/>
        </p:nvSpPr>
        <p:spPr>
          <a:xfrm rot="5400000">
            <a:off x="5884459" y="3773188"/>
            <a:ext cx="423080" cy="791459"/>
          </a:xfrm>
          <a:prstGeom prst="stripedRightArrow">
            <a:avLst>
              <a:gd name="adj1" fmla="val 22195"/>
              <a:gd name="adj2" fmla="val 424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95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32722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정규화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2 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93540" y="1568440"/>
            <a:ext cx="87629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정규화 진행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 Set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95425" y="2288367"/>
            <a:ext cx="421005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변수들의 최솟값</a:t>
            </a:r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current_funding_amount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percentage                0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target_funding_amount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supporter                 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result                    0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title_len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     8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category_label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------------------------------------------------</a:t>
            </a:r>
          </a:p>
          <a:p>
            <a:r>
              <a:rPr lang="ko-KR" altLang="en-US" sz="14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변수들의 최댓값</a:t>
            </a:r>
            <a:endParaRPr lang="en-US" altLang="ko-KR" sz="1400" dirty="0">
              <a:solidFill>
                <a:srgbClr val="D98F2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current_funding_amount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347353000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percentage                    12035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target_funding_amount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389400000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supporter                      5883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result                            1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title_len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            33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category_label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       19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00850" y="2288367"/>
            <a:ext cx="486727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변수들의 최솟값</a:t>
            </a:r>
            <a:endParaRPr lang="en-US" altLang="ko-KR" sz="1400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current_funding_amount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0.0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percentage                0.0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target_funding_amount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0.0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supporter                 0.0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result                    0.0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title_len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     0.0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category_label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0.0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-----------------------------------------------</a:t>
            </a:r>
          </a:p>
          <a:p>
            <a:r>
              <a:rPr lang="ko-KR" altLang="en-US" sz="1400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변수들의 최댓값</a:t>
            </a:r>
            <a:endParaRPr lang="en-US" altLang="ko-KR" sz="1400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current_funding_amount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1.0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percentage                1.0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target_funding_amount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1.0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supporter                 1.0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result                    1.0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title_len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     1.0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category_label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1.0</a:t>
            </a:r>
          </a:p>
          <a:p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줄무늬가 있는 오른쪽 화살표 16"/>
          <p:cNvSpPr/>
          <p:nvPr/>
        </p:nvSpPr>
        <p:spPr>
          <a:xfrm>
            <a:off x="5740080" y="3770074"/>
            <a:ext cx="423080" cy="791459"/>
          </a:xfrm>
          <a:prstGeom prst="stripedRightArrow">
            <a:avLst>
              <a:gd name="adj1" fmla="val 22195"/>
              <a:gd name="adj2" fmla="val 424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0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170F4-D607-4401-A62F-B4BFB402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FCE036-C4C1-405F-BC6C-60F48C7F6989}"/>
              </a:ext>
            </a:extLst>
          </p:cNvPr>
          <p:cNvCxnSpPr/>
          <p:nvPr/>
        </p:nvCxnSpPr>
        <p:spPr>
          <a:xfrm>
            <a:off x="717550" y="1226295"/>
            <a:ext cx="8299450" cy="0"/>
          </a:xfrm>
          <a:prstGeom prst="line">
            <a:avLst/>
          </a:prstGeom>
          <a:ln w="1016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7EABBE-C037-4D5D-AB5A-C8EBEBB9E594}"/>
              </a:ext>
            </a:extLst>
          </p:cNvPr>
          <p:cNvGrpSpPr/>
          <p:nvPr/>
        </p:nvGrpSpPr>
        <p:grpSpPr>
          <a:xfrm>
            <a:off x="1354567" y="1494399"/>
            <a:ext cx="4353840" cy="584910"/>
            <a:chOff x="762000" y="1863650"/>
            <a:chExt cx="4028915" cy="5849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CA57438-6CE3-40B2-AFD2-B89F4029E8CB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9C86AC-FEB1-4151-B08B-9F9D8888131B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142DC7-C583-48B2-9890-EC605877D53B}"/>
                  </a:ext>
                </a:extLst>
              </p:cNvPr>
              <p:cNvSpPr txBox="1"/>
              <p:nvPr/>
            </p:nvSpPr>
            <p:spPr>
              <a:xfrm>
                <a:off x="838083" y="1863785"/>
                <a:ext cx="4022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0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4D016D-936B-4221-9FAC-FD5A5DBEF44A}"/>
                </a:ext>
              </a:extLst>
            </p:cNvPr>
            <p:cNvSpPr txBox="1"/>
            <p:nvPr/>
          </p:nvSpPr>
          <p:spPr>
            <a:xfrm>
              <a:off x="1474185" y="1863650"/>
              <a:ext cx="3316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About   Project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E64FBB4-62DF-4DA5-B07E-6E7FFAD055F9}"/>
              </a:ext>
            </a:extLst>
          </p:cNvPr>
          <p:cNvGrpSpPr/>
          <p:nvPr/>
        </p:nvGrpSpPr>
        <p:grpSpPr>
          <a:xfrm>
            <a:off x="1354567" y="2704115"/>
            <a:ext cx="3113722" cy="584775"/>
            <a:chOff x="762000" y="1863785"/>
            <a:chExt cx="3113722" cy="5847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E0F8AE5-E3A8-489C-823B-3EC6D38286A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DE5557F-3E32-4C77-A9BC-79891BF980C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00D509-28B6-4B97-950A-8A5510A7628D}"/>
                  </a:ext>
                </a:extLst>
              </p:cNvPr>
              <p:cNvSpPr txBox="1"/>
              <p:nvPr/>
            </p:nvSpPr>
            <p:spPr>
              <a:xfrm>
                <a:off x="872355" y="1863785"/>
                <a:ext cx="3337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D5E67-BECF-4F0D-B807-A99DFE87D88B}"/>
                </a:ext>
              </a:extLst>
            </p:cNvPr>
            <p:cNvSpPr txBox="1"/>
            <p:nvPr/>
          </p:nvSpPr>
          <p:spPr>
            <a:xfrm>
              <a:off x="1564640" y="1894265"/>
              <a:ext cx="23110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Data</a:t>
              </a:r>
              <a:r>
                <a:rPr lang="ko-KR" alt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Collects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7117AAB-F606-4221-96C3-C2AE527AE5B7}"/>
              </a:ext>
            </a:extLst>
          </p:cNvPr>
          <p:cNvGrpSpPr/>
          <p:nvPr/>
        </p:nvGrpSpPr>
        <p:grpSpPr>
          <a:xfrm>
            <a:off x="1354992" y="3922836"/>
            <a:ext cx="4230636" cy="601430"/>
            <a:chOff x="762000" y="1847130"/>
            <a:chExt cx="4230636" cy="60143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D517859-3F75-49AC-AEA1-0FA0C375D25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0415CB8-12BB-4F39-AFD9-4C089E47D3E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B16032-6DAF-474E-AD90-5D9021FB6CC1}"/>
                  </a:ext>
                </a:extLst>
              </p:cNvPr>
              <p:cNvSpPr txBox="1"/>
              <p:nvPr/>
            </p:nvSpPr>
            <p:spPr>
              <a:xfrm>
                <a:off x="829075" y="1863785"/>
                <a:ext cx="4203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2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39C71E-9F6D-4040-A1AC-F17D51C3BC35}"/>
                </a:ext>
              </a:extLst>
            </p:cNvPr>
            <p:cNvSpPr txBox="1"/>
            <p:nvPr/>
          </p:nvSpPr>
          <p:spPr>
            <a:xfrm>
              <a:off x="1564640" y="1847130"/>
              <a:ext cx="34279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Data</a:t>
              </a:r>
              <a:r>
                <a:rPr lang="ko-KR" alt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Preprocessing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66A00B-5446-4DC0-82AA-3FDD649C2245}"/>
              </a:ext>
            </a:extLst>
          </p:cNvPr>
          <p:cNvSpPr txBox="1"/>
          <p:nvPr/>
        </p:nvSpPr>
        <p:spPr>
          <a:xfrm>
            <a:off x="2086481" y="2007753"/>
            <a:ext cx="2584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팀원 소개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88645C-6F3F-492B-A4B6-3EABDBC566E1}"/>
              </a:ext>
            </a:extLst>
          </p:cNvPr>
          <p:cNvSpPr txBox="1"/>
          <p:nvPr/>
        </p:nvSpPr>
        <p:spPr>
          <a:xfrm>
            <a:off x="2133614" y="2245472"/>
            <a:ext cx="2584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기획 의도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0704B0-4380-474F-BFBF-922D85FEC66C}"/>
              </a:ext>
            </a:extLst>
          </p:cNvPr>
          <p:cNvSpPr txBox="1"/>
          <p:nvPr/>
        </p:nvSpPr>
        <p:spPr>
          <a:xfrm>
            <a:off x="2116218" y="3250423"/>
            <a:ext cx="2584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데이터 수집</a:t>
            </a:r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 데이터 수집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976948-4509-48FF-8457-45495040C4C1}"/>
              </a:ext>
            </a:extLst>
          </p:cNvPr>
          <p:cNvSpPr txBox="1"/>
          <p:nvPr/>
        </p:nvSpPr>
        <p:spPr>
          <a:xfrm>
            <a:off x="2105335" y="4446945"/>
            <a:ext cx="2584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필요 데이터 추출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32E226-6AA1-49C6-9197-2080B29929EF}"/>
              </a:ext>
            </a:extLst>
          </p:cNvPr>
          <p:cNvSpPr txBox="1"/>
          <p:nvPr/>
        </p:nvSpPr>
        <p:spPr>
          <a:xfrm>
            <a:off x="2161896" y="4669879"/>
            <a:ext cx="2584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파생 변수 추가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5FA9BE5-FD00-4708-8BCD-96D50CB86286}"/>
              </a:ext>
            </a:extLst>
          </p:cNvPr>
          <p:cNvGrpSpPr/>
          <p:nvPr/>
        </p:nvGrpSpPr>
        <p:grpSpPr>
          <a:xfrm>
            <a:off x="1378939" y="5020746"/>
            <a:ext cx="1996426" cy="584775"/>
            <a:chOff x="762000" y="1863785"/>
            <a:chExt cx="1996426" cy="584775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FF787E7-720B-4E08-BD4B-A42DA9CF8827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3A65FCD-FA3D-4A2C-9D72-BDF1A73310C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5B6B9E1-9145-45EF-8561-3B85751082F2}"/>
                  </a:ext>
                </a:extLst>
              </p:cNvPr>
              <p:cNvSpPr txBox="1"/>
              <p:nvPr/>
            </p:nvSpPr>
            <p:spPr>
              <a:xfrm>
                <a:off x="832280" y="1863785"/>
                <a:ext cx="4138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3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2F16BD1-CCF1-4AF6-B05E-8C7218E4B487}"/>
                </a:ext>
              </a:extLst>
            </p:cNvPr>
            <p:cNvSpPr txBox="1"/>
            <p:nvPr/>
          </p:nvSpPr>
          <p:spPr>
            <a:xfrm>
              <a:off x="1609706" y="1876475"/>
              <a:ext cx="1148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EDA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0DB1CB8-313E-4BB0-B5D9-FB6906028D0A}"/>
              </a:ext>
            </a:extLst>
          </p:cNvPr>
          <p:cNvSpPr txBox="1"/>
          <p:nvPr/>
        </p:nvSpPr>
        <p:spPr>
          <a:xfrm>
            <a:off x="2277740" y="5468098"/>
            <a:ext cx="3286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데이터 형태소 분석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평균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달성률</a:t>
            </a:r>
            <a:endParaRPr lang="ko-KR" altLang="en-US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50F1A6-28C0-4557-A60A-70FD047EB35C}"/>
              </a:ext>
            </a:extLst>
          </p:cNvPr>
          <p:cNvSpPr txBox="1"/>
          <p:nvPr/>
        </p:nvSpPr>
        <p:spPr>
          <a:xfrm>
            <a:off x="2226645" y="5924764"/>
            <a:ext cx="3584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 비율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A613410-2DD3-44D1-81F4-93C88E091F3A}"/>
              </a:ext>
            </a:extLst>
          </p:cNvPr>
          <p:cNvSpPr txBox="1"/>
          <p:nvPr/>
        </p:nvSpPr>
        <p:spPr>
          <a:xfrm>
            <a:off x="2277740" y="6166650"/>
            <a:ext cx="2584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평균 제목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인트로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글자수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18507B-EB8E-476D-A28B-76B02190CFDE}"/>
              </a:ext>
            </a:extLst>
          </p:cNvPr>
          <p:cNvSpPr txBox="1"/>
          <p:nvPr/>
        </p:nvSpPr>
        <p:spPr>
          <a:xfrm>
            <a:off x="2277740" y="6400863"/>
            <a:ext cx="2584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364688E-A891-4180-9A99-FD939EC386B2}"/>
              </a:ext>
            </a:extLst>
          </p:cNvPr>
          <p:cNvGrpSpPr/>
          <p:nvPr/>
        </p:nvGrpSpPr>
        <p:grpSpPr>
          <a:xfrm>
            <a:off x="6599941" y="1494399"/>
            <a:ext cx="4297738" cy="584775"/>
            <a:chOff x="762000" y="1863785"/>
            <a:chExt cx="4297738" cy="584775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D247A387-43AF-4A4C-AF4B-C8D9A1972C07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BF1FCB6A-7360-4AE9-AD8C-94866D14E247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5776DC5-3D55-4555-B62F-87D1317E98B5}"/>
                  </a:ext>
                </a:extLst>
              </p:cNvPr>
              <p:cNvSpPr txBox="1"/>
              <p:nvPr/>
            </p:nvSpPr>
            <p:spPr>
              <a:xfrm>
                <a:off x="815449" y="1863785"/>
                <a:ext cx="4475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4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14F5B5-AEA4-4B82-88F2-E1967B82746D}"/>
                </a:ext>
              </a:extLst>
            </p:cNvPr>
            <p:cNvSpPr txBox="1"/>
            <p:nvPr/>
          </p:nvSpPr>
          <p:spPr>
            <a:xfrm>
              <a:off x="1564640" y="1894265"/>
              <a:ext cx="34950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Data Analysis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F28A076-C0BF-458B-BB94-8572E8F642B5}"/>
              </a:ext>
            </a:extLst>
          </p:cNvPr>
          <p:cNvGrpSpPr/>
          <p:nvPr/>
        </p:nvGrpSpPr>
        <p:grpSpPr>
          <a:xfrm>
            <a:off x="6599940" y="2676041"/>
            <a:ext cx="5259725" cy="1031575"/>
            <a:chOff x="762000" y="1863785"/>
            <a:chExt cx="5259725" cy="1031575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33F733E3-D410-48C3-81B7-472E569164C9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F1A6C028-17DB-46B8-95D0-E985324F136B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2F70F23-C528-4E0E-924A-4D72C6A4B74E}"/>
                  </a:ext>
                </a:extLst>
              </p:cNvPr>
              <p:cNvSpPr txBox="1"/>
              <p:nvPr/>
            </p:nvSpPr>
            <p:spPr>
              <a:xfrm>
                <a:off x="830677" y="1863785"/>
                <a:ext cx="4171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5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0C06D16-D7B7-40CE-99A3-9F43C443A28D}"/>
                </a:ext>
              </a:extLst>
            </p:cNvPr>
            <p:cNvSpPr txBox="1"/>
            <p:nvPr/>
          </p:nvSpPr>
          <p:spPr>
            <a:xfrm flipH="1">
              <a:off x="1564640" y="1941253"/>
              <a:ext cx="44570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Machine Learning Algorithm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3B39C8C-87E0-4949-8E5C-3F43BE576DD2}"/>
              </a:ext>
            </a:extLst>
          </p:cNvPr>
          <p:cNvGrpSpPr/>
          <p:nvPr/>
        </p:nvGrpSpPr>
        <p:grpSpPr>
          <a:xfrm>
            <a:off x="6637299" y="3924480"/>
            <a:ext cx="5112766" cy="584775"/>
            <a:chOff x="762000" y="1863785"/>
            <a:chExt cx="5112766" cy="584775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4F2A51F3-1580-4430-823F-287F63CE6168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845122FF-8551-4D23-9346-CD787093032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4C063AF-AF38-4162-B099-7322E5E730CE}"/>
                  </a:ext>
                </a:extLst>
              </p:cNvPr>
              <p:cNvSpPr txBox="1"/>
              <p:nvPr/>
            </p:nvSpPr>
            <p:spPr>
              <a:xfrm>
                <a:off x="831480" y="1863785"/>
                <a:ext cx="4154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6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CC411F-4F82-4677-A1B1-BAAF62FAB2D0}"/>
                </a:ext>
              </a:extLst>
            </p:cNvPr>
            <p:cNvSpPr txBox="1"/>
            <p:nvPr/>
          </p:nvSpPr>
          <p:spPr>
            <a:xfrm>
              <a:off x="1564640" y="1894265"/>
              <a:ext cx="43101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Conclusion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05B05B0-79FB-44F5-82D9-FB41ED51F0EE}"/>
              </a:ext>
            </a:extLst>
          </p:cNvPr>
          <p:cNvSpPr txBox="1"/>
          <p:nvPr/>
        </p:nvSpPr>
        <p:spPr>
          <a:xfrm>
            <a:off x="7414390" y="2093505"/>
            <a:ext cx="2584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 별 상관 관계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3B39C8C-87E0-4949-8E5C-3F43BE576DD2}"/>
              </a:ext>
            </a:extLst>
          </p:cNvPr>
          <p:cNvGrpSpPr/>
          <p:nvPr/>
        </p:nvGrpSpPr>
        <p:grpSpPr>
          <a:xfrm>
            <a:off x="6637299" y="5107278"/>
            <a:ext cx="5112766" cy="584775"/>
            <a:chOff x="762000" y="1863785"/>
            <a:chExt cx="5112766" cy="58477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F2A51F3-1580-4430-823F-287F63CE6168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45122FF-8551-4D23-9346-CD787093032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4C063AF-AF38-4162-B099-7322E5E730CE}"/>
                  </a:ext>
                </a:extLst>
              </p:cNvPr>
              <p:cNvSpPr txBox="1"/>
              <p:nvPr/>
            </p:nvSpPr>
            <p:spPr>
              <a:xfrm>
                <a:off x="833083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7</a:t>
                </a:r>
                <a:endParaRPr lang="ko-KR" altLang="en-US" sz="3200" b="1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CC411F-4F82-4677-A1B1-BAAF62FAB2D0}"/>
                </a:ext>
              </a:extLst>
            </p:cNvPr>
            <p:cNvSpPr txBox="1"/>
            <p:nvPr/>
          </p:nvSpPr>
          <p:spPr>
            <a:xfrm>
              <a:off x="1564640" y="1894265"/>
              <a:ext cx="43101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After the project</a:t>
              </a:r>
              <a:endParaRPr lang="ko-KR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633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분 원형 17">
            <a:extLst>
              <a:ext uri="{FF2B5EF4-FFF2-40B4-BE49-F238E27FC236}">
                <a16:creationId xmlns:a16="http://schemas.microsoft.com/office/drawing/2014/main" id="{C571E99E-03AF-44F9-990A-C03BCEB4982C}"/>
              </a:ext>
            </a:extLst>
          </p:cNvPr>
          <p:cNvSpPr/>
          <p:nvPr/>
        </p:nvSpPr>
        <p:spPr>
          <a:xfrm>
            <a:off x="1722124" y="-261296"/>
            <a:ext cx="4121151" cy="4076699"/>
          </a:xfrm>
          <a:prstGeom prst="pie">
            <a:avLst>
              <a:gd name="adj1" fmla="val 16234385"/>
              <a:gd name="adj2" fmla="val 2159450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5A2A08-BA43-4899-B1A9-A7F8EE411CD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4684" y="-490677"/>
            <a:ext cx="4876800" cy="487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2772F9-1301-4696-BDF3-8EB92C40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0456" y="4281287"/>
            <a:ext cx="3775054" cy="37750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2835173" y="6576833"/>
            <a:ext cx="5994400" cy="425043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436892-9934-414E-B61B-3D1413A585AA}"/>
              </a:ext>
            </a:extLst>
          </p:cNvPr>
          <p:cNvSpPr/>
          <p:nvPr/>
        </p:nvSpPr>
        <p:spPr>
          <a:xfrm>
            <a:off x="623879" y="145166"/>
            <a:ext cx="139699" cy="486896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5D47DC-FE23-4F21-9EBA-AB8E3AB2D232}"/>
              </a:ext>
            </a:extLst>
          </p:cNvPr>
          <p:cNvSpPr/>
          <p:nvPr/>
        </p:nvSpPr>
        <p:spPr>
          <a:xfrm>
            <a:off x="593452" y="-224532"/>
            <a:ext cx="5994400" cy="425043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6A6A3A-D9E9-406D-BFDB-6FBE933F5F1A}"/>
              </a:ext>
            </a:extLst>
          </p:cNvPr>
          <p:cNvSpPr/>
          <p:nvPr/>
        </p:nvSpPr>
        <p:spPr>
          <a:xfrm>
            <a:off x="12063281" y="387084"/>
            <a:ext cx="139699" cy="486896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86942C-3858-4A57-AFAB-0229FD970CF5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5FE976-F746-4836-8D30-4BA596017A7A}"/>
              </a:ext>
            </a:extLst>
          </p:cNvPr>
          <p:cNvSpPr/>
          <p:nvPr/>
        </p:nvSpPr>
        <p:spPr>
          <a:xfrm>
            <a:off x="7699810" y="486835"/>
            <a:ext cx="3623734" cy="5884330"/>
          </a:xfrm>
          <a:prstGeom prst="rect">
            <a:avLst/>
          </a:prstGeom>
          <a:solidFill>
            <a:srgbClr val="DEDEDE">
              <a:alpha val="8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7191811" y="2112107"/>
            <a:ext cx="463973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Part 3 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EDA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64365E-517C-49B4-8DB2-D5558B5F71E1}"/>
              </a:ext>
            </a:extLst>
          </p:cNvPr>
          <p:cNvCxnSpPr>
            <a:cxnSpLocks/>
          </p:cNvCxnSpPr>
          <p:nvPr/>
        </p:nvCxnSpPr>
        <p:spPr>
          <a:xfrm>
            <a:off x="8770844" y="3001023"/>
            <a:ext cx="1481667" cy="0"/>
          </a:xfrm>
          <a:prstGeom prst="line">
            <a:avLst/>
          </a:prstGeom>
          <a:ln w="1651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9273F369-A0D7-4DD7-A675-3A500C8B562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8709" y="973669"/>
            <a:ext cx="4588172" cy="58843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693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41687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프로젝트 제목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3 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53009" y="1559444"/>
            <a:ext cx="44410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프로젝트의 제목을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txt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파일로 변환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형태소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69" y="2707478"/>
            <a:ext cx="6815604" cy="22850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050" y="2397199"/>
            <a:ext cx="1964543" cy="3412977"/>
          </a:xfrm>
          <a:prstGeom prst="rect">
            <a:avLst/>
          </a:prstGeom>
        </p:spPr>
      </p:pic>
      <p:sp>
        <p:nvSpPr>
          <p:cNvPr id="20" name="줄무늬가 있는 오른쪽 화살표 19"/>
          <p:cNvSpPr/>
          <p:nvPr/>
        </p:nvSpPr>
        <p:spPr>
          <a:xfrm>
            <a:off x="3387311" y="3628604"/>
            <a:ext cx="315297" cy="442780"/>
          </a:xfrm>
          <a:prstGeom prst="stripedRightArrow">
            <a:avLst>
              <a:gd name="adj1" fmla="val 22195"/>
              <a:gd name="adj2" fmla="val 424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764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76687" y="1552515"/>
            <a:ext cx="45642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en-US" altLang="ko-KR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Konlpy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이용하여 형태소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토큰화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형태소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12050" y="2522726"/>
            <a:ext cx="271917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((',', 'Punctuation'), 8266),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'</a:t>
            </a:r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Josa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'), 2602),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'</a:t>
            </a:r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Josa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'), 1856),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(('&lt;', 'Punctuation'), 1656),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(("'", 'Punctuation'), 1480),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(('&gt;,', 'Punctuation'), 1141),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'</a:t>
            </a:r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Josa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'), 875),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'</a:t>
            </a:r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Josa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'), 850),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((']', 'Punctuation'), 789),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'</a:t>
            </a:r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Josa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'), 679),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'Noun'), 663),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(("',", 'Punctuation'), 663),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'</a:t>
            </a:r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Josa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'), 639),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'Noun'), 630),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순서도: 연결자 10"/>
          <p:cNvSpPr/>
          <p:nvPr/>
        </p:nvSpPr>
        <p:spPr>
          <a:xfrm>
            <a:off x="2182269" y="5939389"/>
            <a:ext cx="87927" cy="9202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2183837" y="6091789"/>
            <a:ext cx="87927" cy="9202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27652" y="2444345"/>
            <a:ext cx="680056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형용사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함께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173),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풍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70),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55),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없이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37),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23),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같이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19),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딱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14),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앙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12),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언제나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12),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어느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12),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그만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11)]</a:t>
            </a:r>
          </a:p>
          <a:p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동사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1151),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담다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400),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만들다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295),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되다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176),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123),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않다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122),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105),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만나다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93),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92),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싶다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91),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81),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나르다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80),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해주다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72),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찾다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67),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67),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쓰다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64),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먹다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62),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즐기다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62),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추다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60),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지키다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59),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59),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57),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떠나다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51),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돌아오다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49),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쉬다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49),</a:t>
            </a:r>
          </a:p>
          <a:p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명사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663),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630), ('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스케치업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516),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배경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433),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당신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343),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나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322), ('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뱃지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298),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집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284),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이야기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280),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우리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276),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269),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세트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243),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내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205),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고양이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194),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북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190),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175), ('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여성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', 175),</a:t>
            </a:r>
          </a:p>
          <a:p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기호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[(',', 8266), ('&lt;', 1656), ("'", 1480), ('&gt;,', 1141), (']', 789), ("',", 663), ('-', 617), (':', 555), ('&gt;', 552), ('!', 550), ('.', 454), (',[', 439), ('&amp;', 420), ('"', 408), ('[', 398), ('!,', 348), ('],', 293), ('(', 278), (</a:t>
            </a:r>
          </a:p>
        </p:txBody>
      </p:sp>
      <p:sp>
        <p:nvSpPr>
          <p:cNvPr id="23" name="순서도: 연결자 22"/>
          <p:cNvSpPr/>
          <p:nvPr/>
        </p:nvSpPr>
        <p:spPr>
          <a:xfrm>
            <a:off x="8213473" y="5967121"/>
            <a:ext cx="87927" cy="9202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/>
          <p:cNvSpPr/>
          <p:nvPr/>
        </p:nvSpPr>
        <p:spPr>
          <a:xfrm>
            <a:off x="8215041" y="6119521"/>
            <a:ext cx="87927" cy="9202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37986" y="2780222"/>
            <a:ext cx="659757" cy="45719"/>
          </a:xfrm>
          <a:prstGeom prst="rect">
            <a:avLst/>
          </a:prstGeom>
          <a:solidFill>
            <a:srgbClr val="EF9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06217" y="2801154"/>
            <a:ext cx="18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등장 횟수 </a:t>
            </a:r>
            <a:r>
              <a:rPr lang="ko-KR" altLang="en-US" dirty="0" err="1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카운팅</a:t>
            </a:r>
            <a:endParaRPr lang="ko-KR" altLang="en-US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위로 굽은 화살표 18"/>
          <p:cNvSpPr/>
          <p:nvPr/>
        </p:nvSpPr>
        <p:spPr>
          <a:xfrm rot="5400000">
            <a:off x="2921495" y="2819077"/>
            <a:ext cx="319286" cy="320627"/>
          </a:xfrm>
          <a:prstGeom prst="bentUpArrow">
            <a:avLst>
              <a:gd name="adj1" fmla="val 25000"/>
              <a:gd name="adj2" fmla="val 44609"/>
              <a:gd name="adj3" fmla="val 50000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41687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토큰화</a:t>
            </a:r>
            <a:r>
              <a:rPr lang="en-US" altLang="ko-KR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품사 </a:t>
            </a:r>
            <a:r>
              <a:rPr lang="ko-KR" altLang="en-US" sz="3600" dirty="0" err="1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태깅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3 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27652" y="1582673"/>
            <a:ext cx="45368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품사별로 가장 많이 등장한 상위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1500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 선별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574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523845" y="624351"/>
            <a:ext cx="683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WordCloud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성공 키워드 시각화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12050" y="5127992"/>
            <a:ext cx="444105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형용사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형태소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86" y="2419567"/>
            <a:ext cx="5252439" cy="2638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10" y="2361167"/>
            <a:ext cx="5414729" cy="276682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698445" y="5127992"/>
            <a:ext cx="4441057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동사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6119" y="1550479"/>
            <a:ext cx="72752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NLTK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이용하여 빈도수 상위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50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개까지의 형용사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동사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기호 표시 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3  </a:t>
            </a:r>
          </a:p>
        </p:txBody>
      </p:sp>
    </p:spTree>
    <p:extLst>
      <p:ext uri="{BB962C8B-B14F-4D97-AF65-F5344CB8AC3E}">
        <p14:creationId xmlns:p14="http://schemas.microsoft.com/office/powerpoint/2010/main" val="640114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3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형태소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8757" y="1546523"/>
            <a:ext cx="52623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명사는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불용어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처리 후 상위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50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개까지 표시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33" y="2361317"/>
            <a:ext cx="8819018" cy="3796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551" y="3057862"/>
            <a:ext cx="5884137" cy="30066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523845" y="624351"/>
            <a:ext cx="683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WordCloud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성공 키워드 시각화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30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3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형태소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8757" y="1546523"/>
            <a:ext cx="52623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명사는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불용어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처리 후 상위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50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개까지 표시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2481050"/>
            <a:ext cx="6407274" cy="32739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4866" y="2709970"/>
            <a:ext cx="456950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우리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집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고양이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커피와 같이</a:t>
            </a:r>
            <a:r>
              <a:rPr lang="ko-KR" altLang="en-US" sz="2000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2000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u="sng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개인적인 가치</a:t>
            </a:r>
            <a:r>
              <a:rPr lang="ko-KR" altLang="en-US" sz="20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반영한 제품들이 많음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	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웹툰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스케치업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이야기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달력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일러스트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북 등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u="sng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창작 예술품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들의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펀딩이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성공적임을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확인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523845" y="624351"/>
            <a:ext cx="683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WordCloud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성공 키워드 시각화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864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2481050"/>
            <a:ext cx="6407274" cy="327399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3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형태소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8757" y="1546523"/>
            <a:ext cx="52623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명사는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불용어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처리 후 상위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50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개까지 표시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04866" y="2709970"/>
            <a:ext cx="456950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우리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집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고양이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커피와 같이</a:t>
            </a:r>
            <a:r>
              <a:rPr lang="ko-KR" altLang="en-US" sz="2000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2000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u="sng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개인적인 가치</a:t>
            </a:r>
            <a:r>
              <a:rPr lang="ko-KR" altLang="en-US" sz="20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반영한 제품들이 많음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	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웹툰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스케치업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이야기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달력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일러스트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북 등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u="sng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창작 예술품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들의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펀딩이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성공적임을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확인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523845" y="624351"/>
            <a:ext cx="683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WordCloud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성공 키워드 시각화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38540" y="5875118"/>
            <a:ext cx="12080342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코로나 이후 모든 게 집에서 이뤄지는 </a:t>
            </a:r>
            <a:r>
              <a:rPr lang="en-US" altLang="ko-KR" sz="2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800" b="1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홈코노미</a:t>
            </a:r>
            <a:r>
              <a:rPr lang="ko-KR" altLang="en-US" sz="2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현상</a:t>
            </a:r>
            <a:r>
              <a:rPr lang="en-US" altLang="ko-KR" sz="2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반영</a:t>
            </a:r>
            <a:endParaRPr lang="en-US" altLang="ko-KR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173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3  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6407DB87-9F87-410B-8BBC-0AE9602297F0}"/>
              </a:ext>
            </a:extLst>
          </p:cNvPr>
          <p:cNvSpPr/>
          <p:nvPr/>
        </p:nvSpPr>
        <p:spPr>
          <a:xfrm>
            <a:off x="2835698" y="1995849"/>
            <a:ext cx="2225274" cy="2270687"/>
          </a:xfrm>
          <a:prstGeom prst="flowChartConnector">
            <a:avLst/>
          </a:prstGeom>
          <a:solidFill>
            <a:srgbClr val="7BE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72599" y="587648"/>
            <a:ext cx="192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E</a:t>
            </a:r>
            <a:r>
              <a:rPr lang="en-US" altLang="ko-KR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27EB3-FC66-495B-A18B-0A4F62412320}"/>
              </a:ext>
            </a:extLst>
          </p:cNvPr>
          <p:cNvSpPr txBox="1"/>
          <p:nvPr/>
        </p:nvSpPr>
        <p:spPr>
          <a:xfrm>
            <a:off x="5390812" y="654656"/>
            <a:ext cx="310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평균 </a:t>
            </a:r>
            <a:r>
              <a:rPr lang="ko-KR" altLang="en-US" sz="3600" b="1" dirty="0" err="1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달성률</a:t>
            </a:r>
            <a:r>
              <a:rPr lang="ko-KR" altLang="en-US" sz="3600" b="1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027523CF-E0BD-4C79-8561-F5FC9B3131B8}"/>
              </a:ext>
            </a:extLst>
          </p:cNvPr>
          <p:cNvSpPr/>
          <p:nvPr/>
        </p:nvSpPr>
        <p:spPr>
          <a:xfrm>
            <a:off x="3108078" y="2260018"/>
            <a:ext cx="1778537" cy="1789913"/>
          </a:xfrm>
          <a:prstGeom prst="flowChartConnector">
            <a:avLst/>
          </a:prstGeom>
          <a:noFill/>
          <a:ln w="254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4" name="막힌 원호 63">
            <a:extLst>
              <a:ext uri="{FF2B5EF4-FFF2-40B4-BE49-F238E27FC236}">
                <a16:creationId xmlns:a16="http://schemas.microsoft.com/office/drawing/2014/main" id="{7732E6F2-2C97-4B7D-A086-BCC78CE37F92}"/>
              </a:ext>
            </a:extLst>
          </p:cNvPr>
          <p:cNvSpPr/>
          <p:nvPr/>
        </p:nvSpPr>
        <p:spPr>
          <a:xfrm rot="8575810">
            <a:off x="2834043" y="1984321"/>
            <a:ext cx="2346036" cy="2315549"/>
          </a:xfrm>
          <a:prstGeom prst="blockArc">
            <a:avLst>
              <a:gd name="adj1" fmla="val 7226744"/>
              <a:gd name="adj2" fmla="val 1815001"/>
              <a:gd name="adj3" fmla="val 18604"/>
            </a:avLst>
          </a:prstGeom>
          <a:solidFill>
            <a:srgbClr val="2A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9AFC790-D85E-45EB-B19B-C626952D83A8}"/>
              </a:ext>
            </a:extLst>
          </p:cNvPr>
          <p:cNvGrpSpPr/>
          <p:nvPr/>
        </p:nvGrpSpPr>
        <p:grpSpPr>
          <a:xfrm>
            <a:off x="1232891" y="4270745"/>
            <a:ext cx="9797341" cy="2493764"/>
            <a:chOff x="557601" y="4248152"/>
            <a:chExt cx="9469754" cy="249376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4132198-1122-4EC8-A9CC-D79FDADE5D46}"/>
                </a:ext>
              </a:extLst>
            </p:cNvPr>
            <p:cNvGrpSpPr/>
            <p:nvPr/>
          </p:nvGrpSpPr>
          <p:grpSpPr>
            <a:xfrm>
              <a:off x="557601" y="4248152"/>
              <a:ext cx="9364491" cy="2146829"/>
              <a:chOff x="805147" y="4202817"/>
              <a:chExt cx="9474311" cy="2266636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A338099C-9CE4-4DCD-829C-988CD53E1B1E}"/>
                  </a:ext>
                </a:extLst>
              </p:cNvPr>
              <p:cNvGrpSpPr/>
              <p:nvPr/>
            </p:nvGrpSpPr>
            <p:grpSpPr>
              <a:xfrm>
                <a:off x="805147" y="4630340"/>
                <a:ext cx="9338462" cy="1839113"/>
                <a:chOff x="746919" y="4646153"/>
                <a:chExt cx="9338462" cy="1839113"/>
              </a:xfrm>
            </p:grpSpPr>
            <p:sp>
              <p:nvSpPr>
                <p:cNvPr id="78" name="직사각형 450">
                  <a:extLst>
                    <a:ext uri="{FF2B5EF4-FFF2-40B4-BE49-F238E27FC236}">
                      <a16:creationId xmlns:a16="http://schemas.microsoft.com/office/drawing/2014/main" id="{24904E0D-7CDC-4803-9E09-2FD3ECADBE8C}"/>
                    </a:ext>
                  </a:extLst>
                </p:cNvPr>
                <p:cNvSpPr/>
                <p:nvPr/>
              </p:nvSpPr>
              <p:spPr>
                <a:xfrm>
                  <a:off x="2232392" y="4646153"/>
                  <a:ext cx="1727727" cy="1815420"/>
                </a:xfrm>
                <a:custGeom>
                  <a:avLst/>
                  <a:gdLst>
                    <a:gd name="connsiteX0" fmla="*/ 0 w 1804828"/>
                    <a:gd name="connsiteY0" fmla="*/ 0 h 1877961"/>
                    <a:gd name="connsiteX1" fmla="*/ 1804828 w 1804828"/>
                    <a:gd name="connsiteY1" fmla="*/ 0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04828"/>
                    <a:gd name="connsiteY0" fmla="*/ 0 h 1877961"/>
                    <a:gd name="connsiteX1" fmla="*/ 1559663 w 1804828"/>
                    <a:gd name="connsiteY1" fmla="*/ 887896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04828"/>
                    <a:gd name="connsiteY0" fmla="*/ 0 h 1877961"/>
                    <a:gd name="connsiteX1" fmla="*/ 1546410 w 1804828"/>
                    <a:gd name="connsiteY1" fmla="*/ 954156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04828"/>
                    <a:gd name="connsiteY0" fmla="*/ 0 h 1877961"/>
                    <a:gd name="connsiteX1" fmla="*/ 1586166 w 1804828"/>
                    <a:gd name="connsiteY1" fmla="*/ 940993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16320"/>
                    <a:gd name="connsiteY0" fmla="*/ 0 h 1937194"/>
                    <a:gd name="connsiteX1" fmla="*/ 1597658 w 1816320"/>
                    <a:gd name="connsiteY1" fmla="*/ 1000226 h 1937194"/>
                    <a:gd name="connsiteX2" fmla="*/ 1816320 w 1816320"/>
                    <a:gd name="connsiteY2" fmla="*/ 1937194 h 1937194"/>
                    <a:gd name="connsiteX3" fmla="*/ 11492 w 1816320"/>
                    <a:gd name="connsiteY3" fmla="*/ 1937194 h 1937194"/>
                    <a:gd name="connsiteX4" fmla="*/ 0 w 1816320"/>
                    <a:gd name="connsiteY4" fmla="*/ 0 h 1937194"/>
                    <a:gd name="connsiteX0" fmla="*/ 1106 w 1805934"/>
                    <a:gd name="connsiteY0" fmla="*/ 0 h 1996427"/>
                    <a:gd name="connsiteX1" fmla="*/ 1587272 w 1805934"/>
                    <a:gd name="connsiteY1" fmla="*/ 1059459 h 1996427"/>
                    <a:gd name="connsiteX2" fmla="*/ 1805934 w 1805934"/>
                    <a:gd name="connsiteY2" fmla="*/ 1996427 h 1996427"/>
                    <a:gd name="connsiteX3" fmla="*/ 1106 w 1805934"/>
                    <a:gd name="connsiteY3" fmla="*/ 1996427 h 1996427"/>
                    <a:gd name="connsiteX4" fmla="*/ 1106 w 1805934"/>
                    <a:gd name="connsiteY4" fmla="*/ 0 h 1996427"/>
                    <a:gd name="connsiteX0" fmla="*/ 1106 w 1805934"/>
                    <a:gd name="connsiteY0" fmla="*/ 0 h 1949041"/>
                    <a:gd name="connsiteX1" fmla="*/ 1587272 w 1805934"/>
                    <a:gd name="connsiteY1" fmla="*/ 1012073 h 1949041"/>
                    <a:gd name="connsiteX2" fmla="*/ 1805934 w 1805934"/>
                    <a:gd name="connsiteY2" fmla="*/ 1949041 h 1949041"/>
                    <a:gd name="connsiteX3" fmla="*/ 1106 w 1805934"/>
                    <a:gd name="connsiteY3" fmla="*/ 1949041 h 1949041"/>
                    <a:gd name="connsiteX4" fmla="*/ 1106 w 1805934"/>
                    <a:gd name="connsiteY4" fmla="*/ 0 h 1949041"/>
                    <a:gd name="connsiteX0" fmla="*/ 1106 w 1805934"/>
                    <a:gd name="connsiteY0" fmla="*/ 0 h 1949041"/>
                    <a:gd name="connsiteX1" fmla="*/ 1587272 w 1805934"/>
                    <a:gd name="connsiteY1" fmla="*/ 1012073 h 1949041"/>
                    <a:gd name="connsiteX2" fmla="*/ 1805934 w 1805934"/>
                    <a:gd name="connsiteY2" fmla="*/ 1949041 h 1949041"/>
                    <a:gd name="connsiteX3" fmla="*/ 1106 w 1805934"/>
                    <a:gd name="connsiteY3" fmla="*/ 1949041 h 1949041"/>
                    <a:gd name="connsiteX4" fmla="*/ 1106 w 1805934"/>
                    <a:gd name="connsiteY4" fmla="*/ 0 h 1949041"/>
                    <a:gd name="connsiteX0" fmla="*/ 1106 w 1805934"/>
                    <a:gd name="connsiteY0" fmla="*/ 0 h 2002022"/>
                    <a:gd name="connsiteX1" fmla="*/ 1587272 w 1805934"/>
                    <a:gd name="connsiteY1" fmla="*/ 1065054 h 2002022"/>
                    <a:gd name="connsiteX2" fmla="*/ 1805934 w 1805934"/>
                    <a:gd name="connsiteY2" fmla="*/ 2002022 h 2002022"/>
                    <a:gd name="connsiteX3" fmla="*/ 1106 w 1805934"/>
                    <a:gd name="connsiteY3" fmla="*/ 2002022 h 2002022"/>
                    <a:gd name="connsiteX4" fmla="*/ 1106 w 1805934"/>
                    <a:gd name="connsiteY4" fmla="*/ 0 h 2002022"/>
                    <a:gd name="connsiteX0" fmla="*/ 7092 w 1805496"/>
                    <a:gd name="connsiteY0" fmla="*/ 0 h 2011956"/>
                    <a:gd name="connsiteX1" fmla="*/ 1586834 w 1805496"/>
                    <a:gd name="connsiteY1" fmla="*/ 1074988 h 2011956"/>
                    <a:gd name="connsiteX2" fmla="*/ 1805496 w 1805496"/>
                    <a:gd name="connsiteY2" fmla="*/ 2011956 h 2011956"/>
                    <a:gd name="connsiteX3" fmla="*/ 668 w 1805496"/>
                    <a:gd name="connsiteY3" fmla="*/ 2011956 h 2011956"/>
                    <a:gd name="connsiteX4" fmla="*/ 7092 w 1805496"/>
                    <a:gd name="connsiteY4" fmla="*/ 0 h 2011956"/>
                    <a:gd name="connsiteX0" fmla="*/ 7092 w 1805496"/>
                    <a:gd name="connsiteY0" fmla="*/ 0 h 2011956"/>
                    <a:gd name="connsiteX1" fmla="*/ 1590047 w 1805496"/>
                    <a:gd name="connsiteY1" fmla="*/ 1058432 h 2011956"/>
                    <a:gd name="connsiteX2" fmla="*/ 1805496 w 1805496"/>
                    <a:gd name="connsiteY2" fmla="*/ 2011956 h 2011956"/>
                    <a:gd name="connsiteX3" fmla="*/ 668 w 1805496"/>
                    <a:gd name="connsiteY3" fmla="*/ 2011956 h 2011956"/>
                    <a:gd name="connsiteX4" fmla="*/ 7092 w 1805496"/>
                    <a:gd name="connsiteY4" fmla="*/ 0 h 2011956"/>
                    <a:gd name="connsiteX0" fmla="*/ 0 w 1807955"/>
                    <a:gd name="connsiteY0" fmla="*/ 0 h 2031824"/>
                    <a:gd name="connsiteX1" fmla="*/ 1592506 w 1807955"/>
                    <a:gd name="connsiteY1" fmla="*/ 1078300 h 2031824"/>
                    <a:gd name="connsiteX2" fmla="*/ 1807955 w 1807955"/>
                    <a:gd name="connsiteY2" fmla="*/ 2031824 h 2031824"/>
                    <a:gd name="connsiteX3" fmla="*/ 3127 w 1807955"/>
                    <a:gd name="connsiteY3" fmla="*/ 2031824 h 2031824"/>
                    <a:gd name="connsiteX4" fmla="*/ 0 w 1807955"/>
                    <a:gd name="connsiteY4" fmla="*/ 0 h 2031824"/>
                    <a:gd name="connsiteX0" fmla="*/ 4070 w 1805658"/>
                    <a:gd name="connsiteY0" fmla="*/ 0 h 2015268"/>
                    <a:gd name="connsiteX1" fmla="*/ 1590209 w 1805658"/>
                    <a:gd name="connsiteY1" fmla="*/ 1061744 h 2015268"/>
                    <a:gd name="connsiteX2" fmla="*/ 1805658 w 1805658"/>
                    <a:gd name="connsiteY2" fmla="*/ 2015268 h 2015268"/>
                    <a:gd name="connsiteX3" fmla="*/ 830 w 1805658"/>
                    <a:gd name="connsiteY3" fmla="*/ 2015268 h 2015268"/>
                    <a:gd name="connsiteX4" fmla="*/ 4070 w 1805658"/>
                    <a:gd name="connsiteY4" fmla="*/ 0 h 2015268"/>
                    <a:gd name="connsiteX0" fmla="*/ 4070 w 1805658"/>
                    <a:gd name="connsiteY0" fmla="*/ 0 h 2021891"/>
                    <a:gd name="connsiteX1" fmla="*/ 1590209 w 1805658"/>
                    <a:gd name="connsiteY1" fmla="*/ 1068367 h 2021891"/>
                    <a:gd name="connsiteX2" fmla="*/ 1805658 w 1805658"/>
                    <a:gd name="connsiteY2" fmla="*/ 2021891 h 2021891"/>
                    <a:gd name="connsiteX3" fmla="*/ 830 w 1805658"/>
                    <a:gd name="connsiteY3" fmla="*/ 2021891 h 2021891"/>
                    <a:gd name="connsiteX4" fmla="*/ 4070 w 1805658"/>
                    <a:gd name="connsiteY4" fmla="*/ 0 h 2021891"/>
                    <a:gd name="connsiteX0" fmla="*/ 0 w 1827056"/>
                    <a:gd name="connsiteY0" fmla="*/ 0 h 2025202"/>
                    <a:gd name="connsiteX1" fmla="*/ 1611607 w 1827056"/>
                    <a:gd name="connsiteY1" fmla="*/ 1071678 h 2025202"/>
                    <a:gd name="connsiteX2" fmla="*/ 1827056 w 1827056"/>
                    <a:gd name="connsiteY2" fmla="*/ 2025202 h 2025202"/>
                    <a:gd name="connsiteX3" fmla="*/ 22228 w 1827056"/>
                    <a:gd name="connsiteY3" fmla="*/ 2025202 h 2025202"/>
                    <a:gd name="connsiteX4" fmla="*/ 0 w 1827056"/>
                    <a:gd name="connsiteY4" fmla="*/ 0 h 2025202"/>
                    <a:gd name="connsiteX0" fmla="*/ 16396 w 1805250"/>
                    <a:gd name="connsiteY0" fmla="*/ 0 h 2021891"/>
                    <a:gd name="connsiteX1" fmla="*/ 1589801 w 1805250"/>
                    <a:gd name="connsiteY1" fmla="*/ 1068367 h 2021891"/>
                    <a:gd name="connsiteX2" fmla="*/ 1805250 w 1805250"/>
                    <a:gd name="connsiteY2" fmla="*/ 2021891 h 2021891"/>
                    <a:gd name="connsiteX3" fmla="*/ 422 w 1805250"/>
                    <a:gd name="connsiteY3" fmla="*/ 2021891 h 2021891"/>
                    <a:gd name="connsiteX4" fmla="*/ 16396 w 1805250"/>
                    <a:gd name="connsiteY4" fmla="*/ 0 h 2021891"/>
                    <a:gd name="connsiteX0" fmla="*/ 13270 w 1805308"/>
                    <a:gd name="connsiteY0" fmla="*/ 0 h 2031825"/>
                    <a:gd name="connsiteX1" fmla="*/ 1589859 w 1805308"/>
                    <a:gd name="connsiteY1" fmla="*/ 1078301 h 2031825"/>
                    <a:gd name="connsiteX2" fmla="*/ 1805308 w 1805308"/>
                    <a:gd name="connsiteY2" fmla="*/ 2031825 h 2031825"/>
                    <a:gd name="connsiteX3" fmla="*/ 480 w 1805308"/>
                    <a:gd name="connsiteY3" fmla="*/ 2031825 h 2031825"/>
                    <a:gd name="connsiteX4" fmla="*/ 13270 w 1805308"/>
                    <a:gd name="connsiteY4" fmla="*/ 0 h 2031825"/>
                    <a:gd name="connsiteX0" fmla="*/ 0 w 1814936"/>
                    <a:gd name="connsiteY0" fmla="*/ 0 h 1849669"/>
                    <a:gd name="connsiteX1" fmla="*/ 1599487 w 1814936"/>
                    <a:gd name="connsiteY1" fmla="*/ 896145 h 1849669"/>
                    <a:gd name="connsiteX2" fmla="*/ 1814936 w 1814936"/>
                    <a:gd name="connsiteY2" fmla="*/ 1849669 h 1849669"/>
                    <a:gd name="connsiteX3" fmla="*/ 10108 w 1814936"/>
                    <a:gd name="connsiteY3" fmla="*/ 1849669 h 1849669"/>
                    <a:gd name="connsiteX4" fmla="*/ 0 w 1814936"/>
                    <a:gd name="connsiteY4" fmla="*/ 0 h 1849669"/>
                    <a:gd name="connsiteX0" fmla="*/ 96293 w 1911229"/>
                    <a:gd name="connsiteY0" fmla="*/ 0 h 1849669"/>
                    <a:gd name="connsiteX1" fmla="*/ 1695780 w 1911229"/>
                    <a:gd name="connsiteY1" fmla="*/ 896145 h 1849669"/>
                    <a:gd name="connsiteX2" fmla="*/ 1911229 w 1911229"/>
                    <a:gd name="connsiteY2" fmla="*/ 1849669 h 1849669"/>
                    <a:gd name="connsiteX3" fmla="*/ 106401 w 1911229"/>
                    <a:gd name="connsiteY3" fmla="*/ 1849669 h 1849669"/>
                    <a:gd name="connsiteX4" fmla="*/ 96293 w 1911229"/>
                    <a:gd name="connsiteY4" fmla="*/ 0 h 1849669"/>
                    <a:gd name="connsiteX0" fmla="*/ 96293 w 1911229"/>
                    <a:gd name="connsiteY0" fmla="*/ 0 h 1849669"/>
                    <a:gd name="connsiteX1" fmla="*/ 1613350 w 1911229"/>
                    <a:gd name="connsiteY1" fmla="*/ 382465 h 1849669"/>
                    <a:gd name="connsiteX2" fmla="*/ 1911229 w 1911229"/>
                    <a:gd name="connsiteY2" fmla="*/ 1849669 h 1849669"/>
                    <a:gd name="connsiteX3" fmla="*/ 106401 w 1911229"/>
                    <a:gd name="connsiteY3" fmla="*/ 1849669 h 1849669"/>
                    <a:gd name="connsiteX4" fmla="*/ 96293 w 1911229"/>
                    <a:gd name="connsiteY4" fmla="*/ 0 h 1849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1229" h="1849669">
                      <a:moveTo>
                        <a:pt x="96293" y="0"/>
                      </a:moveTo>
                      <a:lnTo>
                        <a:pt x="1613350" y="382465"/>
                      </a:lnTo>
                      <a:lnTo>
                        <a:pt x="1911229" y="1849669"/>
                      </a:lnTo>
                      <a:lnTo>
                        <a:pt x="106401" y="1849669"/>
                      </a:lnTo>
                      <a:cubicBezTo>
                        <a:pt x="102570" y="1203938"/>
                        <a:pt x="-124271" y="727701"/>
                        <a:pt x="96293" y="0"/>
                      </a:cubicBezTo>
                      <a:close/>
                    </a:path>
                  </a:pathLst>
                </a:custGeom>
                <a:solidFill>
                  <a:srgbClr val="2A94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직사각형 450">
                  <a:extLst>
                    <a:ext uri="{FF2B5EF4-FFF2-40B4-BE49-F238E27FC236}">
                      <a16:creationId xmlns:a16="http://schemas.microsoft.com/office/drawing/2014/main" id="{2CEAF1A4-5029-46EF-A79B-4F01EF30539C}"/>
                    </a:ext>
                  </a:extLst>
                </p:cNvPr>
                <p:cNvSpPr/>
                <p:nvPr/>
              </p:nvSpPr>
              <p:spPr>
                <a:xfrm>
                  <a:off x="3677256" y="5013601"/>
                  <a:ext cx="2074248" cy="1458315"/>
                </a:xfrm>
                <a:custGeom>
                  <a:avLst/>
                  <a:gdLst>
                    <a:gd name="connsiteX0" fmla="*/ 0 w 1804828"/>
                    <a:gd name="connsiteY0" fmla="*/ 0 h 1877961"/>
                    <a:gd name="connsiteX1" fmla="*/ 1804828 w 1804828"/>
                    <a:gd name="connsiteY1" fmla="*/ 0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04828"/>
                    <a:gd name="connsiteY0" fmla="*/ 0 h 1877961"/>
                    <a:gd name="connsiteX1" fmla="*/ 1559663 w 1804828"/>
                    <a:gd name="connsiteY1" fmla="*/ 887896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04828"/>
                    <a:gd name="connsiteY0" fmla="*/ 0 h 1877961"/>
                    <a:gd name="connsiteX1" fmla="*/ 1546410 w 1804828"/>
                    <a:gd name="connsiteY1" fmla="*/ 954156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2010236"/>
                    <a:gd name="connsiteY0" fmla="*/ 0 h 989461"/>
                    <a:gd name="connsiteX1" fmla="*/ 1751818 w 2010236"/>
                    <a:gd name="connsiteY1" fmla="*/ 65656 h 989461"/>
                    <a:gd name="connsiteX2" fmla="*/ 2010236 w 2010236"/>
                    <a:gd name="connsiteY2" fmla="*/ 989461 h 989461"/>
                    <a:gd name="connsiteX3" fmla="*/ 205408 w 2010236"/>
                    <a:gd name="connsiteY3" fmla="*/ 989461 h 989461"/>
                    <a:gd name="connsiteX4" fmla="*/ 0 w 2010236"/>
                    <a:gd name="connsiteY4" fmla="*/ 0 h 989461"/>
                    <a:gd name="connsiteX0" fmla="*/ 0 w 2010236"/>
                    <a:gd name="connsiteY0" fmla="*/ 0 h 989461"/>
                    <a:gd name="connsiteX1" fmla="*/ 1910844 w 2010236"/>
                    <a:gd name="connsiteY1" fmla="*/ 585593 h 989461"/>
                    <a:gd name="connsiteX2" fmla="*/ 2010236 w 2010236"/>
                    <a:gd name="connsiteY2" fmla="*/ 989461 h 989461"/>
                    <a:gd name="connsiteX3" fmla="*/ 205408 w 2010236"/>
                    <a:gd name="connsiteY3" fmla="*/ 989461 h 989461"/>
                    <a:gd name="connsiteX4" fmla="*/ 0 w 2010236"/>
                    <a:gd name="connsiteY4" fmla="*/ 0 h 989461"/>
                    <a:gd name="connsiteX0" fmla="*/ 0 w 2003610"/>
                    <a:gd name="connsiteY0" fmla="*/ 0 h 923646"/>
                    <a:gd name="connsiteX1" fmla="*/ 1904218 w 2003610"/>
                    <a:gd name="connsiteY1" fmla="*/ 519778 h 923646"/>
                    <a:gd name="connsiteX2" fmla="*/ 2003610 w 2003610"/>
                    <a:gd name="connsiteY2" fmla="*/ 923646 h 923646"/>
                    <a:gd name="connsiteX3" fmla="*/ 198782 w 2003610"/>
                    <a:gd name="connsiteY3" fmla="*/ 923646 h 923646"/>
                    <a:gd name="connsiteX4" fmla="*/ 0 w 2003610"/>
                    <a:gd name="connsiteY4" fmla="*/ 0 h 923646"/>
                    <a:gd name="connsiteX0" fmla="*/ 0 w 2010236"/>
                    <a:gd name="connsiteY0" fmla="*/ 0 h 969716"/>
                    <a:gd name="connsiteX1" fmla="*/ 1910844 w 2010236"/>
                    <a:gd name="connsiteY1" fmla="*/ 565848 h 969716"/>
                    <a:gd name="connsiteX2" fmla="*/ 2010236 w 2010236"/>
                    <a:gd name="connsiteY2" fmla="*/ 969716 h 969716"/>
                    <a:gd name="connsiteX3" fmla="*/ 205408 w 2010236"/>
                    <a:gd name="connsiteY3" fmla="*/ 969716 h 969716"/>
                    <a:gd name="connsiteX4" fmla="*/ 0 w 2010236"/>
                    <a:gd name="connsiteY4" fmla="*/ 0 h 969716"/>
                    <a:gd name="connsiteX0" fmla="*/ 0 w 2010236"/>
                    <a:gd name="connsiteY0" fmla="*/ 0 h 996042"/>
                    <a:gd name="connsiteX1" fmla="*/ 1910844 w 2010236"/>
                    <a:gd name="connsiteY1" fmla="*/ 592174 h 996042"/>
                    <a:gd name="connsiteX2" fmla="*/ 2010236 w 2010236"/>
                    <a:gd name="connsiteY2" fmla="*/ 996042 h 996042"/>
                    <a:gd name="connsiteX3" fmla="*/ 205408 w 2010236"/>
                    <a:gd name="connsiteY3" fmla="*/ 996042 h 996042"/>
                    <a:gd name="connsiteX4" fmla="*/ 0 w 2010236"/>
                    <a:gd name="connsiteY4" fmla="*/ 0 h 996042"/>
                    <a:gd name="connsiteX0" fmla="*/ 0 w 2010236"/>
                    <a:gd name="connsiteY0" fmla="*/ 0 h 996042"/>
                    <a:gd name="connsiteX1" fmla="*/ 1910844 w 2010236"/>
                    <a:gd name="connsiteY1" fmla="*/ 592174 h 996042"/>
                    <a:gd name="connsiteX2" fmla="*/ 2010236 w 2010236"/>
                    <a:gd name="connsiteY2" fmla="*/ 996042 h 996042"/>
                    <a:gd name="connsiteX3" fmla="*/ 205408 w 2010236"/>
                    <a:gd name="connsiteY3" fmla="*/ 996042 h 996042"/>
                    <a:gd name="connsiteX4" fmla="*/ 0 w 2010236"/>
                    <a:gd name="connsiteY4" fmla="*/ 0 h 996042"/>
                    <a:gd name="connsiteX0" fmla="*/ 0 w 2010236"/>
                    <a:gd name="connsiteY0" fmla="*/ 0 h 996042"/>
                    <a:gd name="connsiteX1" fmla="*/ 1904218 w 2010236"/>
                    <a:gd name="connsiteY1" fmla="*/ 592174 h 996042"/>
                    <a:gd name="connsiteX2" fmla="*/ 2010236 w 2010236"/>
                    <a:gd name="connsiteY2" fmla="*/ 996042 h 996042"/>
                    <a:gd name="connsiteX3" fmla="*/ 205408 w 2010236"/>
                    <a:gd name="connsiteY3" fmla="*/ 996042 h 996042"/>
                    <a:gd name="connsiteX4" fmla="*/ 0 w 2010236"/>
                    <a:gd name="connsiteY4" fmla="*/ 0 h 996042"/>
                    <a:gd name="connsiteX0" fmla="*/ 0 w 2010236"/>
                    <a:gd name="connsiteY0" fmla="*/ 0 h 996042"/>
                    <a:gd name="connsiteX1" fmla="*/ 1897592 w 2010236"/>
                    <a:gd name="connsiteY1" fmla="*/ 579011 h 996042"/>
                    <a:gd name="connsiteX2" fmla="*/ 2010236 w 2010236"/>
                    <a:gd name="connsiteY2" fmla="*/ 996042 h 996042"/>
                    <a:gd name="connsiteX3" fmla="*/ 205408 w 2010236"/>
                    <a:gd name="connsiteY3" fmla="*/ 996042 h 996042"/>
                    <a:gd name="connsiteX4" fmla="*/ 0 w 2010236"/>
                    <a:gd name="connsiteY4" fmla="*/ 0 h 996042"/>
                    <a:gd name="connsiteX0" fmla="*/ 0 w 2010236"/>
                    <a:gd name="connsiteY0" fmla="*/ 0 h 996042"/>
                    <a:gd name="connsiteX1" fmla="*/ 1913653 w 2010236"/>
                    <a:gd name="connsiteY1" fmla="*/ 556076 h 996042"/>
                    <a:gd name="connsiteX2" fmla="*/ 2010236 w 2010236"/>
                    <a:gd name="connsiteY2" fmla="*/ 996042 h 996042"/>
                    <a:gd name="connsiteX3" fmla="*/ 205408 w 2010236"/>
                    <a:gd name="connsiteY3" fmla="*/ 996042 h 996042"/>
                    <a:gd name="connsiteX4" fmla="*/ 0 w 2010236"/>
                    <a:gd name="connsiteY4" fmla="*/ 0 h 996042"/>
                    <a:gd name="connsiteX0" fmla="*/ 0 w 2069849"/>
                    <a:gd name="connsiteY0" fmla="*/ 0 h 1465355"/>
                    <a:gd name="connsiteX1" fmla="*/ 1973266 w 2069849"/>
                    <a:gd name="connsiteY1" fmla="*/ 1025389 h 1465355"/>
                    <a:gd name="connsiteX2" fmla="*/ 2069849 w 2069849"/>
                    <a:gd name="connsiteY2" fmla="*/ 1465355 h 1465355"/>
                    <a:gd name="connsiteX3" fmla="*/ 265021 w 2069849"/>
                    <a:gd name="connsiteY3" fmla="*/ 1465355 h 1465355"/>
                    <a:gd name="connsiteX4" fmla="*/ 0 w 2069849"/>
                    <a:gd name="connsiteY4" fmla="*/ 0 h 1465355"/>
                    <a:gd name="connsiteX0" fmla="*/ 0 w 2064881"/>
                    <a:gd name="connsiteY0" fmla="*/ 0 h 1476269"/>
                    <a:gd name="connsiteX1" fmla="*/ 1968298 w 2064881"/>
                    <a:gd name="connsiteY1" fmla="*/ 1036303 h 1476269"/>
                    <a:gd name="connsiteX2" fmla="*/ 2064881 w 2064881"/>
                    <a:gd name="connsiteY2" fmla="*/ 1476269 h 1476269"/>
                    <a:gd name="connsiteX3" fmla="*/ 260053 w 2064881"/>
                    <a:gd name="connsiteY3" fmla="*/ 1476269 h 1476269"/>
                    <a:gd name="connsiteX4" fmla="*/ 0 w 2064881"/>
                    <a:gd name="connsiteY4" fmla="*/ 0 h 1476269"/>
                    <a:gd name="connsiteX0" fmla="*/ 0 w 2064881"/>
                    <a:gd name="connsiteY0" fmla="*/ 0 h 1514469"/>
                    <a:gd name="connsiteX1" fmla="*/ 1968298 w 2064881"/>
                    <a:gd name="connsiteY1" fmla="*/ 1074503 h 1514469"/>
                    <a:gd name="connsiteX2" fmla="*/ 2064881 w 2064881"/>
                    <a:gd name="connsiteY2" fmla="*/ 1514469 h 1514469"/>
                    <a:gd name="connsiteX3" fmla="*/ 260053 w 2064881"/>
                    <a:gd name="connsiteY3" fmla="*/ 1514469 h 1514469"/>
                    <a:gd name="connsiteX4" fmla="*/ 0 w 2064881"/>
                    <a:gd name="connsiteY4" fmla="*/ 0 h 1514469"/>
                    <a:gd name="connsiteX0" fmla="*/ 0 w 2071091"/>
                    <a:gd name="connsiteY0" fmla="*/ 0 h 1480362"/>
                    <a:gd name="connsiteX1" fmla="*/ 1974508 w 2071091"/>
                    <a:gd name="connsiteY1" fmla="*/ 1040396 h 1480362"/>
                    <a:gd name="connsiteX2" fmla="*/ 2071091 w 2071091"/>
                    <a:gd name="connsiteY2" fmla="*/ 1480362 h 1480362"/>
                    <a:gd name="connsiteX3" fmla="*/ 266263 w 2071091"/>
                    <a:gd name="connsiteY3" fmla="*/ 1480362 h 1480362"/>
                    <a:gd name="connsiteX4" fmla="*/ 0 w 2071091"/>
                    <a:gd name="connsiteY4" fmla="*/ 0 h 1480362"/>
                    <a:gd name="connsiteX0" fmla="*/ 0 w 2071091"/>
                    <a:gd name="connsiteY0" fmla="*/ 307 h 1480669"/>
                    <a:gd name="connsiteX1" fmla="*/ 10356 w 2071091"/>
                    <a:gd name="connsiteY1" fmla="*/ 129 h 1480669"/>
                    <a:gd name="connsiteX2" fmla="*/ 1974508 w 2071091"/>
                    <a:gd name="connsiteY2" fmla="*/ 1040703 h 1480669"/>
                    <a:gd name="connsiteX3" fmla="*/ 2071091 w 2071091"/>
                    <a:gd name="connsiteY3" fmla="*/ 1480669 h 1480669"/>
                    <a:gd name="connsiteX4" fmla="*/ 266263 w 2071091"/>
                    <a:gd name="connsiteY4" fmla="*/ 1480669 h 1480669"/>
                    <a:gd name="connsiteX5" fmla="*/ 0 w 2071091"/>
                    <a:gd name="connsiteY5" fmla="*/ 307 h 1480669"/>
                    <a:gd name="connsiteX0" fmla="*/ 0 w 2066434"/>
                    <a:gd name="connsiteY0" fmla="*/ 307 h 1480669"/>
                    <a:gd name="connsiteX1" fmla="*/ 5699 w 2066434"/>
                    <a:gd name="connsiteY1" fmla="*/ 129 h 1480669"/>
                    <a:gd name="connsiteX2" fmla="*/ 1969851 w 2066434"/>
                    <a:gd name="connsiteY2" fmla="*/ 1040703 h 1480669"/>
                    <a:gd name="connsiteX3" fmla="*/ 2066434 w 2066434"/>
                    <a:gd name="connsiteY3" fmla="*/ 1480669 h 1480669"/>
                    <a:gd name="connsiteX4" fmla="*/ 261606 w 2066434"/>
                    <a:gd name="connsiteY4" fmla="*/ 1480669 h 1480669"/>
                    <a:gd name="connsiteX5" fmla="*/ 0 w 2066434"/>
                    <a:gd name="connsiteY5" fmla="*/ 307 h 1480669"/>
                    <a:gd name="connsiteX0" fmla="*/ 0 w 2071091"/>
                    <a:gd name="connsiteY0" fmla="*/ 0 h 1483772"/>
                    <a:gd name="connsiteX1" fmla="*/ 10356 w 2071091"/>
                    <a:gd name="connsiteY1" fmla="*/ 3232 h 1483772"/>
                    <a:gd name="connsiteX2" fmla="*/ 1974508 w 2071091"/>
                    <a:gd name="connsiteY2" fmla="*/ 1043806 h 1483772"/>
                    <a:gd name="connsiteX3" fmla="*/ 2071091 w 2071091"/>
                    <a:gd name="connsiteY3" fmla="*/ 1483772 h 1483772"/>
                    <a:gd name="connsiteX4" fmla="*/ 266263 w 2071091"/>
                    <a:gd name="connsiteY4" fmla="*/ 1483772 h 1483772"/>
                    <a:gd name="connsiteX5" fmla="*/ 0 w 2071091"/>
                    <a:gd name="connsiteY5" fmla="*/ 0 h 1483772"/>
                    <a:gd name="connsiteX0" fmla="*/ 3158 w 2074249"/>
                    <a:gd name="connsiteY0" fmla="*/ 0 h 1483772"/>
                    <a:gd name="connsiteX1" fmla="*/ 1095 w 2074249"/>
                    <a:gd name="connsiteY1" fmla="*/ 3232 h 1483772"/>
                    <a:gd name="connsiteX2" fmla="*/ 1977666 w 2074249"/>
                    <a:gd name="connsiteY2" fmla="*/ 1043806 h 1483772"/>
                    <a:gd name="connsiteX3" fmla="*/ 2074249 w 2074249"/>
                    <a:gd name="connsiteY3" fmla="*/ 1483772 h 1483772"/>
                    <a:gd name="connsiteX4" fmla="*/ 269421 w 2074249"/>
                    <a:gd name="connsiteY4" fmla="*/ 1483772 h 1483772"/>
                    <a:gd name="connsiteX5" fmla="*/ 3158 w 2074249"/>
                    <a:gd name="connsiteY5" fmla="*/ 0 h 1483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4249" h="1483772">
                      <a:moveTo>
                        <a:pt x="3158" y="0"/>
                      </a:moveTo>
                      <a:cubicBezTo>
                        <a:pt x="7645" y="509"/>
                        <a:pt x="-3392" y="2723"/>
                        <a:pt x="1095" y="3232"/>
                      </a:cubicBezTo>
                      <a:lnTo>
                        <a:pt x="1977666" y="1043806"/>
                      </a:lnTo>
                      <a:lnTo>
                        <a:pt x="2074249" y="1483772"/>
                      </a:lnTo>
                      <a:lnTo>
                        <a:pt x="269421" y="1483772"/>
                      </a:lnTo>
                      <a:lnTo>
                        <a:pt x="3158" y="0"/>
                      </a:lnTo>
                      <a:close/>
                    </a:path>
                  </a:pathLst>
                </a:custGeom>
                <a:solidFill>
                  <a:srgbClr val="2A94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직사각형 450">
                  <a:extLst>
                    <a:ext uri="{FF2B5EF4-FFF2-40B4-BE49-F238E27FC236}">
                      <a16:creationId xmlns:a16="http://schemas.microsoft.com/office/drawing/2014/main" id="{D62E51EB-3327-4087-BBA3-91AB764A9432}"/>
                    </a:ext>
                  </a:extLst>
                </p:cNvPr>
                <p:cNvSpPr/>
                <p:nvPr/>
              </p:nvSpPr>
              <p:spPr>
                <a:xfrm>
                  <a:off x="5574691" y="6037803"/>
                  <a:ext cx="2165930" cy="428289"/>
                </a:xfrm>
                <a:custGeom>
                  <a:avLst/>
                  <a:gdLst>
                    <a:gd name="connsiteX0" fmla="*/ 0 w 1804828"/>
                    <a:gd name="connsiteY0" fmla="*/ 0 h 1877961"/>
                    <a:gd name="connsiteX1" fmla="*/ 1804828 w 1804828"/>
                    <a:gd name="connsiteY1" fmla="*/ 0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04828"/>
                    <a:gd name="connsiteY0" fmla="*/ 0 h 1877961"/>
                    <a:gd name="connsiteX1" fmla="*/ 1559663 w 1804828"/>
                    <a:gd name="connsiteY1" fmla="*/ 887896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04828"/>
                    <a:gd name="connsiteY0" fmla="*/ 0 h 1877961"/>
                    <a:gd name="connsiteX1" fmla="*/ 1546410 w 1804828"/>
                    <a:gd name="connsiteY1" fmla="*/ 954156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2010236"/>
                    <a:gd name="connsiteY0" fmla="*/ 0 h 989461"/>
                    <a:gd name="connsiteX1" fmla="*/ 1751818 w 2010236"/>
                    <a:gd name="connsiteY1" fmla="*/ 65656 h 989461"/>
                    <a:gd name="connsiteX2" fmla="*/ 2010236 w 2010236"/>
                    <a:gd name="connsiteY2" fmla="*/ 989461 h 989461"/>
                    <a:gd name="connsiteX3" fmla="*/ 205408 w 2010236"/>
                    <a:gd name="connsiteY3" fmla="*/ 989461 h 989461"/>
                    <a:gd name="connsiteX4" fmla="*/ 0 w 2010236"/>
                    <a:gd name="connsiteY4" fmla="*/ 0 h 989461"/>
                    <a:gd name="connsiteX0" fmla="*/ 0 w 2010236"/>
                    <a:gd name="connsiteY0" fmla="*/ 0 h 989461"/>
                    <a:gd name="connsiteX1" fmla="*/ 1910844 w 2010236"/>
                    <a:gd name="connsiteY1" fmla="*/ 585593 h 989461"/>
                    <a:gd name="connsiteX2" fmla="*/ 2010236 w 2010236"/>
                    <a:gd name="connsiteY2" fmla="*/ 989461 h 989461"/>
                    <a:gd name="connsiteX3" fmla="*/ 205408 w 2010236"/>
                    <a:gd name="connsiteY3" fmla="*/ 989461 h 989461"/>
                    <a:gd name="connsiteX4" fmla="*/ 0 w 2010236"/>
                    <a:gd name="connsiteY4" fmla="*/ 0 h 989461"/>
                    <a:gd name="connsiteX0" fmla="*/ 0 w 2003610"/>
                    <a:gd name="connsiteY0" fmla="*/ 0 h 923646"/>
                    <a:gd name="connsiteX1" fmla="*/ 1904218 w 2003610"/>
                    <a:gd name="connsiteY1" fmla="*/ 519778 h 923646"/>
                    <a:gd name="connsiteX2" fmla="*/ 2003610 w 2003610"/>
                    <a:gd name="connsiteY2" fmla="*/ 923646 h 923646"/>
                    <a:gd name="connsiteX3" fmla="*/ 198782 w 2003610"/>
                    <a:gd name="connsiteY3" fmla="*/ 923646 h 923646"/>
                    <a:gd name="connsiteX4" fmla="*/ 0 w 2003610"/>
                    <a:gd name="connsiteY4" fmla="*/ 0 h 923646"/>
                    <a:gd name="connsiteX0" fmla="*/ 0 w 2010236"/>
                    <a:gd name="connsiteY0" fmla="*/ 0 h 969716"/>
                    <a:gd name="connsiteX1" fmla="*/ 1910844 w 2010236"/>
                    <a:gd name="connsiteY1" fmla="*/ 565848 h 969716"/>
                    <a:gd name="connsiteX2" fmla="*/ 2010236 w 2010236"/>
                    <a:gd name="connsiteY2" fmla="*/ 969716 h 969716"/>
                    <a:gd name="connsiteX3" fmla="*/ 205408 w 2010236"/>
                    <a:gd name="connsiteY3" fmla="*/ 969716 h 969716"/>
                    <a:gd name="connsiteX4" fmla="*/ 0 w 2010236"/>
                    <a:gd name="connsiteY4" fmla="*/ 0 h 969716"/>
                    <a:gd name="connsiteX0" fmla="*/ 0 w 2010236"/>
                    <a:gd name="connsiteY0" fmla="*/ 0 h 996042"/>
                    <a:gd name="connsiteX1" fmla="*/ 1910844 w 2010236"/>
                    <a:gd name="connsiteY1" fmla="*/ 592174 h 996042"/>
                    <a:gd name="connsiteX2" fmla="*/ 2010236 w 2010236"/>
                    <a:gd name="connsiteY2" fmla="*/ 996042 h 996042"/>
                    <a:gd name="connsiteX3" fmla="*/ 205408 w 2010236"/>
                    <a:gd name="connsiteY3" fmla="*/ 996042 h 996042"/>
                    <a:gd name="connsiteX4" fmla="*/ 0 w 2010236"/>
                    <a:gd name="connsiteY4" fmla="*/ 0 h 996042"/>
                    <a:gd name="connsiteX0" fmla="*/ 0 w 1917471"/>
                    <a:gd name="connsiteY0" fmla="*/ 0 h 436616"/>
                    <a:gd name="connsiteX1" fmla="*/ 1818079 w 1917471"/>
                    <a:gd name="connsiteY1" fmla="*/ 32748 h 436616"/>
                    <a:gd name="connsiteX2" fmla="*/ 1917471 w 1917471"/>
                    <a:gd name="connsiteY2" fmla="*/ 436616 h 436616"/>
                    <a:gd name="connsiteX3" fmla="*/ 112643 w 1917471"/>
                    <a:gd name="connsiteY3" fmla="*/ 436616 h 436616"/>
                    <a:gd name="connsiteX4" fmla="*/ 0 w 1917471"/>
                    <a:gd name="connsiteY4" fmla="*/ 0 h 436616"/>
                    <a:gd name="connsiteX0" fmla="*/ 0 w 2043366"/>
                    <a:gd name="connsiteY0" fmla="*/ 0 h 436616"/>
                    <a:gd name="connsiteX1" fmla="*/ 2043366 w 2043366"/>
                    <a:gd name="connsiteY1" fmla="*/ 230193 h 436616"/>
                    <a:gd name="connsiteX2" fmla="*/ 1917471 w 2043366"/>
                    <a:gd name="connsiteY2" fmla="*/ 436616 h 436616"/>
                    <a:gd name="connsiteX3" fmla="*/ 112643 w 2043366"/>
                    <a:gd name="connsiteY3" fmla="*/ 436616 h 436616"/>
                    <a:gd name="connsiteX4" fmla="*/ 0 w 2043366"/>
                    <a:gd name="connsiteY4" fmla="*/ 0 h 436616"/>
                    <a:gd name="connsiteX0" fmla="*/ 0 w 2083123"/>
                    <a:gd name="connsiteY0" fmla="*/ 0 h 423453"/>
                    <a:gd name="connsiteX1" fmla="*/ 2083123 w 2083123"/>
                    <a:gd name="connsiteY1" fmla="*/ 217030 h 423453"/>
                    <a:gd name="connsiteX2" fmla="*/ 1957228 w 2083123"/>
                    <a:gd name="connsiteY2" fmla="*/ 423453 h 423453"/>
                    <a:gd name="connsiteX3" fmla="*/ 152400 w 2083123"/>
                    <a:gd name="connsiteY3" fmla="*/ 423453 h 423453"/>
                    <a:gd name="connsiteX4" fmla="*/ 0 w 2083123"/>
                    <a:gd name="connsiteY4" fmla="*/ 0 h 42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3123" h="423453">
                      <a:moveTo>
                        <a:pt x="0" y="0"/>
                      </a:moveTo>
                      <a:lnTo>
                        <a:pt x="2083123" y="217030"/>
                      </a:lnTo>
                      <a:lnTo>
                        <a:pt x="1957228" y="423453"/>
                      </a:lnTo>
                      <a:lnTo>
                        <a:pt x="152400" y="4234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A94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직사각형 450">
                  <a:extLst>
                    <a:ext uri="{FF2B5EF4-FFF2-40B4-BE49-F238E27FC236}">
                      <a16:creationId xmlns:a16="http://schemas.microsoft.com/office/drawing/2014/main" id="{7DCB1824-9760-47F1-A2FF-329077DD5C14}"/>
                    </a:ext>
                  </a:extLst>
                </p:cNvPr>
                <p:cNvSpPr/>
                <p:nvPr/>
              </p:nvSpPr>
              <p:spPr>
                <a:xfrm>
                  <a:off x="7409462" y="6232363"/>
                  <a:ext cx="2083123" cy="238892"/>
                </a:xfrm>
                <a:custGeom>
                  <a:avLst/>
                  <a:gdLst>
                    <a:gd name="connsiteX0" fmla="*/ 0 w 1804828"/>
                    <a:gd name="connsiteY0" fmla="*/ 0 h 1877961"/>
                    <a:gd name="connsiteX1" fmla="*/ 1804828 w 1804828"/>
                    <a:gd name="connsiteY1" fmla="*/ 0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04828"/>
                    <a:gd name="connsiteY0" fmla="*/ 0 h 1877961"/>
                    <a:gd name="connsiteX1" fmla="*/ 1559663 w 1804828"/>
                    <a:gd name="connsiteY1" fmla="*/ 887896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04828"/>
                    <a:gd name="connsiteY0" fmla="*/ 0 h 1877961"/>
                    <a:gd name="connsiteX1" fmla="*/ 1546410 w 1804828"/>
                    <a:gd name="connsiteY1" fmla="*/ 954156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2010236"/>
                    <a:gd name="connsiteY0" fmla="*/ 0 h 989461"/>
                    <a:gd name="connsiteX1" fmla="*/ 1751818 w 2010236"/>
                    <a:gd name="connsiteY1" fmla="*/ 65656 h 989461"/>
                    <a:gd name="connsiteX2" fmla="*/ 2010236 w 2010236"/>
                    <a:gd name="connsiteY2" fmla="*/ 989461 h 989461"/>
                    <a:gd name="connsiteX3" fmla="*/ 205408 w 2010236"/>
                    <a:gd name="connsiteY3" fmla="*/ 989461 h 989461"/>
                    <a:gd name="connsiteX4" fmla="*/ 0 w 2010236"/>
                    <a:gd name="connsiteY4" fmla="*/ 0 h 989461"/>
                    <a:gd name="connsiteX0" fmla="*/ 0 w 2010236"/>
                    <a:gd name="connsiteY0" fmla="*/ 0 h 989461"/>
                    <a:gd name="connsiteX1" fmla="*/ 1910844 w 2010236"/>
                    <a:gd name="connsiteY1" fmla="*/ 585593 h 989461"/>
                    <a:gd name="connsiteX2" fmla="*/ 2010236 w 2010236"/>
                    <a:gd name="connsiteY2" fmla="*/ 989461 h 989461"/>
                    <a:gd name="connsiteX3" fmla="*/ 205408 w 2010236"/>
                    <a:gd name="connsiteY3" fmla="*/ 989461 h 989461"/>
                    <a:gd name="connsiteX4" fmla="*/ 0 w 2010236"/>
                    <a:gd name="connsiteY4" fmla="*/ 0 h 989461"/>
                    <a:gd name="connsiteX0" fmla="*/ 0 w 2003610"/>
                    <a:gd name="connsiteY0" fmla="*/ 0 h 923646"/>
                    <a:gd name="connsiteX1" fmla="*/ 1904218 w 2003610"/>
                    <a:gd name="connsiteY1" fmla="*/ 519778 h 923646"/>
                    <a:gd name="connsiteX2" fmla="*/ 2003610 w 2003610"/>
                    <a:gd name="connsiteY2" fmla="*/ 923646 h 923646"/>
                    <a:gd name="connsiteX3" fmla="*/ 198782 w 2003610"/>
                    <a:gd name="connsiteY3" fmla="*/ 923646 h 923646"/>
                    <a:gd name="connsiteX4" fmla="*/ 0 w 2003610"/>
                    <a:gd name="connsiteY4" fmla="*/ 0 h 923646"/>
                    <a:gd name="connsiteX0" fmla="*/ 0 w 2010236"/>
                    <a:gd name="connsiteY0" fmla="*/ 0 h 969716"/>
                    <a:gd name="connsiteX1" fmla="*/ 1910844 w 2010236"/>
                    <a:gd name="connsiteY1" fmla="*/ 565848 h 969716"/>
                    <a:gd name="connsiteX2" fmla="*/ 2010236 w 2010236"/>
                    <a:gd name="connsiteY2" fmla="*/ 969716 h 969716"/>
                    <a:gd name="connsiteX3" fmla="*/ 205408 w 2010236"/>
                    <a:gd name="connsiteY3" fmla="*/ 969716 h 969716"/>
                    <a:gd name="connsiteX4" fmla="*/ 0 w 2010236"/>
                    <a:gd name="connsiteY4" fmla="*/ 0 h 969716"/>
                    <a:gd name="connsiteX0" fmla="*/ 0 w 2010236"/>
                    <a:gd name="connsiteY0" fmla="*/ 0 h 996042"/>
                    <a:gd name="connsiteX1" fmla="*/ 1910844 w 2010236"/>
                    <a:gd name="connsiteY1" fmla="*/ 592174 h 996042"/>
                    <a:gd name="connsiteX2" fmla="*/ 2010236 w 2010236"/>
                    <a:gd name="connsiteY2" fmla="*/ 996042 h 996042"/>
                    <a:gd name="connsiteX3" fmla="*/ 205408 w 2010236"/>
                    <a:gd name="connsiteY3" fmla="*/ 996042 h 996042"/>
                    <a:gd name="connsiteX4" fmla="*/ 0 w 2010236"/>
                    <a:gd name="connsiteY4" fmla="*/ 0 h 996042"/>
                    <a:gd name="connsiteX0" fmla="*/ 0 w 1917471"/>
                    <a:gd name="connsiteY0" fmla="*/ 0 h 436616"/>
                    <a:gd name="connsiteX1" fmla="*/ 1818079 w 1917471"/>
                    <a:gd name="connsiteY1" fmla="*/ 32748 h 436616"/>
                    <a:gd name="connsiteX2" fmla="*/ 1917471 w 1917471"/>
                    <a:gd name="connsiteY2" fmla="*/ 436616 h 436616"/>
                    <a:gd name="connsiteX3" fmla="*/ 112643 w 1917471"/>
                    <a:gd name="connsiteY3" fmla="*/ 436616 h 436616"/>
                    <a:gd name="connsiteX4" fmla="*/ 0 w 1917471"/>
                    <a:gd name="connsiteY4" fmla="*/ 0 h 436616"/>
                    <a:gd name="connsiteX0" fmla="*/ 0 w 2043366"/>
                    <a:gd name="connsiteY0" fmla="*/ 0 h 436616"/>
                    <a:gd name="connsiteX1" fmla="*/ 2043366 w 2043366"/>
                    <a:gd name="connsiteY1" fmla="*/ 230193 h 436616"/>
                    <a:gd name="connsiteX2" fmla="*/ 1917471 w 2043366"/>
                    <a:gd name="connsiteY2" fmla="*/ 436616 h 436616"/>
                    <a:gd name="connsiteX3" fmla="*/ 112643 w 2043366"/>
                    <a:gd name="connsiteY3" fmla="*/ 436616 h 436616"/>
                    <a:gd name="connsiteX4" fmla="*/ 0 w 2043366"/>
                    <a:gd name="connsiteY4" fmla="*/ 0 h 436616"/>
                    <a:gd name="connsiteX0" fmla="*/ 0 w 2083123"/>
                    <a:gd name="connsiteY0" fmla="*/ 0 h 423453"/>
                    <a:gd name="connsiteX1" fmla="*/ 2083123 w 2083123"/>
                    <a:gd name="connsiteY1" fmla="*/ 217030 h 423453"/>
                    <a:gd name="connsiteX2" fmla="*/ 1957228 w 2083123"/>
                    <a:gd name="connsiteY2" fmla="*/ 423453 h 423453"/>
                    <a:gd name="connsiteX3" fmla="*/ 152400 w 2083123"/>
                    <a:gd name="connsiteY3" fmla="*/ 423453 h 423453"/>
                    <a:gd name="connsiteX4" fmla="*/ 0 w 2083123"/>
                    <a:gd name="connsiteY4" fmla="*/ 0 h 42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3123" h="423453">
                      <a:moveTo>
                        <a:pt x="0" y="0"/>
                      </a:moveTo>
                      <a:lnTo>
                        <a:pt x="2083123" y="217030"/>
                      </a:lnTo>
                      <a:lnTo>
                        <a:pt x="1957228" y="423453"/>
                      </a:lnTo>
                      <a:lnTo>
                        <a:pt x="152400" y="4234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A94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450">
                  <a:extLst>
                    <a:ext uri="{FF2B5EF4-FFF2-40B4-BE49-F238E27FC236}">
                      <a16:creationId xmlns:a16="http://schemas.microsoft.com/office/drawing/2014/main" id="{9C532BB3-5803-4AD2-B6EC-CFD938CDCC1F}"/>
                    </a:ext>
                  </a:extLst>
                </p:cNvPr>
                <p:cNvSpPr/>
                <p:nvPr/>
              </p:nvSpPr>
              <p:spPr>
                <a:xfrm>
                  <a:off x="8027956" y="6294771"/>
                  <a:ext cx="2057425" cy="190495"/>
                </a:xfrm>
                <a:custGeom>
                  <a:avLst/>
                  <a:gdLst>
                    <a:gd name="connsiteX0" fmla="*/ 0 w 1804828"/>
                    <a:gd name="connsiteY0" fmla="*/ 0 h 1877961"/>
                    <a:gd name="connsiteX1" fmla="*/ 1804828 w 1804828"/>
                    <a:gd name="connsiteY1" fmla="*/ 0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04828"/>
                    <a:gd name="connsiteY0" fmla="*/ 0 h 1877961"/>
                    <a:gd name="connsiteX1" fmla="*/ 1559663 w 1804828"/>
                    <a:gd name="connsiteY1" fmla="*/ 887896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1804828"/>
                    <a:gd name="connsiteY0" fmla="*/ 0 h 1877961"/>
                    <a:gd name="connsiteX1" fmla="*/ 1546410 w 1804828"/>
                    <a:gd name="connsiteY1" fmla="*/ 954156 h 1877961"/>
                    <a:gd name="connsiteX2" fmla="*/ 1804828 w 1804828"/>
                    <a:gd name="connsiteY2" fmla="*/ 1877961 h 1877961"/>
                    <a:gd name="connsiteX3" fmla="*/ 0 w 1804828"/>
                    <a:gd name="connsiteY3" fmla="*/ 1877961 h 1877961"/>
                    <a:gd name="connsiteX4" fmla="*/ 0 w 1804828"/>
                    <a:gd name="connsiteY4" fmla="*/ 0 h 1877961"/>
                    <a:gd name="connsiteX0" fmla="*/ 0 w 2010236"/>
                    <a:gd name="connsiteY0" fmla="*/ 0 h 989461"/>
                    <a:gd name="connsiteX1" fmla="*/ 1751818 w 2010236"/>
                    <a:gd name="connsiteY1" fmla="*/ 65656 h 989461"/>
                    <a:gd name="connsiteX2" fmla="*/ 2010236 w 2010236"/>
                    <a:gd name="connsiteY2" fmla="*/ 989461 h 989461"/>
                    <a:gd name="connsiteX3" fmla="*/ 205408 w 2010236"/>
                    <a:gd name="connsiteY3" fmla="*/ 989461 h 989461"/>
                    <a:gd name="connsiteX4" fmla="*/ 0 w 2010236"/>
                    <a:gd name="connsiteY4" fmla="*/ 0 h 989461"/>
                    <a:gd name="connsiteX0" fmla="*/ 0 w 2010236"/>
                    <a:gd name="connsiteY0" fmla="*/ 0 h 989461"/>
                    <a:gd name="connsiteX1" fmla="*/ 1910844 w 2010236"/>
                    <a:gd name="connsiteY1" fmla="*/ 585593 h 989461"/>
                    <a:gd name="connsiteX2" fmla="*/ 2010236 w 2010236"/>
                    <a:gd name="connsiteY2" fmla="*/ 989461 h 989461"/>
                    <a:gd name="connsiteX3" fmla="*/ 205408 w 2010236"/>
                    <a:gd name="connsiteY3" fmla="*/ 989461 h 989461"/>
                    <a:gd name="connsiteX4" fmla="*/ 0 w 2010236"/>
                    <a:gd name="connsiteY4" fmla="*/ 0 h 989461"/>
                    <a:gd name="connsiteX0" fmla="*/ 0 w 2003610"/>
                    <a:gd name="connsiteY0" fmla="*/ 0 h 923646"/>
                    <a:gd name="connsiteX1" fmla="*/ 1904218 w 2003610"/>
                    <a:gd name="connsiteY1" fmla="*/ 519778 h 923646"/>
                    <a:gd name="connsiteX2" fmla="*/ 2003610 w 2003610"/>
                    <a:gd name="connsiteY2" fmla="*/ 923646 h 923646"/>
                    <a:gd name="connsiteX3" fmla="*/ 198782 w 2003610"/>
                    <a:gd name="connsiteY3" fmla="*/ 923646 h 923646"/>
                    <a:gd name="connsiteX4" fmla="*/ 0 w 2003610"/>
                    <a:gd name="connsiteY4" fmla="*/ 0 h 923646"/>
                    <a:gd name="connsiteX0" fmla="*/ 0 w 2010236"/>
                    <a:gd name="connsiteY0" fmla="*/ 0 h 969716"/>
                    <a:gd name="connsiteX1" fmla="*/ 1910844 w 2010236"/>
                    <a:gd name="connsiteY1" fmla="*/ 565848 h 969716"/>
                    <a:gd name="connsiteX2" fmla="*/ 2010236 w 2010236"/>
                    <a:gd name="connsiteY2" fmla="*/ 969716 h 969716"/>
                    <a:gd name="connsiteX3" fmla="*/ 205408 w 2010236"/>
                    <a:gd name="connsiteY3" fmla="*/ 969716 h 969716"/>
                    <a:gd name="connsiteX4" fmla="*/ 0 w 2010236"/>
                    <a:gd name="connsiteY4" fmla="*/ 0 h 969716"/>
                    <a:gd name="connsiteX0" fmla="*/ 0 w 2010236"/>
                    <a:gd name="connsiteY0" fmla="*/ 0 h 996042"/>
                    <a:gd name="connsiteX1" fmla="*/ 1910844 w 2010236"/>
                    <a:gd name="connsiteY1" fmla="*/ 592174 h 996042"/>
                    <a:gd name="connsiteX2" fmla="*/ 2010236 w 2010236"/>
                    <a:gd name="connsiteY2" fmla="*/ 996042 h 996042"/>
                    <a:gd name="connsiteX3" fmla="*/ 205408 w 2010236"/>
                    <a:gd name="connsiteY3" fmla="*/ 996042 h 996042"/>
                    <a:gd name="connsiteX4" fmla="*/ 0 w 2010236"/>
                    <a:gd name="connsiteY4" fmla="*/ 0 h 996042"/>
                    <a:gd name="connsiteX0" fmla="*/ 0 w 1917471"/>
                    <a:gd name="connsiteY0" fmla="*/ 0 h 436616"/>
                    <a:gd name="connsiteX1" fmla="*/ 1818079 w 1917471"/>
                    <a:gd name="connsiteY1" fmla="*/ 32748 h 436616"/>
                    <a:gd name="connsiteX2" fmla="*/ 1917471 w 1917471"/>
                    <a:gd name="connsiteY2" fmla="*/ 436616 h 436616"/>
                    <a:gd name="connsiteX3" fmla="*/ 112643 w 1917471"/>
                    <a:gd name="connsiteY3" fmla="*/ 436616 h 436616"/>
                    <a:gd name="connsiteX4" fmla="*/ 0 w 1917471"/>
                    <a:gd name="connsiteY4" fmla="*/ 0 h 436616"/>
                    <a:gd name="connsiteX0" fmla="*/ 0 w 2043366"/>
                    <a:gd name="connsiteY0" fmla="*/ 0 h 436616"/>
                    <a:gd name="connsiteX1" fmla="*/ 2043366 w 2043366"/>
                    <a:gd name="connsiteY1" fmla="*/ 230193 h 436616"/>
                    <a:gd name="connsiteX2" fmla="*/ 1917471 w 2043366"/>
                    <a:gd name="connsiteY2" fmla="*/ 436616 h 436616"/>
                    <a:gd name="connsiteX3" fmla="*/ 112643 w 2043366"/>
                    <a:gd name="connsiteY3" fmla="*/ 436616 h 436616"/>
                    <a:gd name="connsiteX4" fmla="*/ 0 w 2043366"/>
                    <a:gd name="connsiteY4" fmla="*/ 0 h 436616"/>
                    <a:gd name="connsiteX0" fmla="*/ 0 w 2083123"/>
                    <a:gd name="connsiteY0" fmla="*/ 0 h 423453"/>
                    <a:gd name="connsiteX1" fmla="*/ 2083123 w 2083123"/>
                    <a:gd name="connsiteY1" fmla="*/ 217030 h 423453"/>
                    <a:gd name="connsiteX2" fmla="*/ 1957228 w 2083123"/>
                    <a:gd name="connsiteY2" fmla="*/ 423453 h 423453"/>
                    <a:gd name="connsiteX3" fmla="*/ 152400 w 2083123"/>
                    <a:gd name="connsiteY3" fmla="*/ 423453 h 423453"/>
                    <a:gd name="connsiteX4" fmla="*/ 0 w 2083123"/>
                    <a:gd name="connsiteY4" fmla="*/ 0 h 423453"/>
                    <a:gd name="connsiteX0" fmla="*/ 0 w 2083123"/>
                    <a:gd name="connsiteY0" fmla="*/ 0 h 456090"/>
                    <a:gd name="connsiteX1" fmla="*/ 2083123 w 2083123"/>
                    <a:gd name="connsiteY1" fmla="*/ 217030 h 456090"/>
                    <a:gd name="connsiteX2" fmla="*/ 2056620 w 2083123"/>
                    <a:gd name="connsiteY2" fmla="*/ 456090 h 456090"/>
                    <a:gd name="connsiteX3" fmla="*/ 152400 w 2083123"/>
                    <a:gd name="connsiteY3" fmla="*/ 423453 h 456090"/>
                    <a:gd name="connsiteX4" fmla="*/ 0 w 2083123"/>
                    <a:gd name="connsiteY4" fmla="*/ 0 h 456090"/>
                    <a:gd name="connsiteX0" fmla="*/ 0 w 2056620"/>
                    <a:gd name="connsiteY0" fmla="*/ 0 h 456090"/>
                    <a:gd name="connsiteX1" fmla="*/ 2051001 w 2056620"/>
                    <a:gd name="connsiteY1" fmla="*/ 223661 h 456090"/>
                    <a:gd name="connsiteX2" fmla="*/ 2056620 w 2056620"/>
                    <a:gd name="connsiteY2" fmla="*/ 456090 h 456090"/>
                    <a:gd name="connsiteX3" fmla="*/ 152400 w 2056620"/>
                    <a:gd name="connsiteY3" fmla="*/ 423453 h 456090"/>
                    <a:gd name="connsiteX4" fmla="*/ 0 w 2056620"/>
                    <a:gd name="connsiteY4" fmla="*/ 0 h 456090"/>
                    <a:gd name="connsiteX0" fmla="*/ 0 w 2070274"/>
                    <a:gd name="connsiteY0" fmla="*/ 0 h 456090"/>
                    <a:gd name="connsiteX1" fmla="*/ 2070274 w 2070274"/>
                    <a:gd name="connsiteY1" fmla="*/ 223661 h 456090"/>
                    <a:gd name="connsiteX2" fmla="*/ 2056620 w 2070274"/>
                    <a:gd name="connsiteY2" fmla="*/ 456090 h 456090"/>
                    <a:gd name="connsiteX3" fmla="*/ 152400 w 2070274"/>
                    <a:gd name="connsiteY3" fmla="*/ 423453 h 456090"/>
                    <a:gd name="connsiteX4" fmla="*/ 0 w 2070274"/>
                    <a:gd name="connsiteY4" fmla="*/ 0 h 456090"/>
                    <a:gd name="connsiteX0" fmla="*/ 0 w 2057425"/>
                    <a:gd name="connsiteY0" fmla="*/ 0 h 456090"/>
                    <a:gd name="connsiteX1" fmla="*/ 2057425 w 2057425"/>
                    <a:gd name="connsiteY1" fmla="*/ 210400 h 456090"/>
                    <a:gd name="connsiteX2" fmla="*/ 2056620 w 2057425"/>
                    <a:gd name="connsiteY2" fmla="*/ 456090 h 456090"/>
                    <a:gd name="connsiteX3" fmla="*/ 152400 w 2057425"/>
                    <a:gd name="connsiteY3" fmla="*/ 423453 h 456090"/>
                    <a:gd name="connsiteX4" fmla="*/ 0 w 2057425"/>
                    <a:gd name="connsiteY4" fmla="*/ 0 h 456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7425" h="456090">
                      <a:moveTo>
                        <a:pt x="0" y="0"/>
                      </a:moveTo>
                      <a:lnTo>
                        <a:pt x="2057425" y="210400"/>
                      </a:lnTo>
                      <a:cubicBezTo>
                        <a:pt x="2057157" y="292297"/>
                        <a:pt x="2056888" y="374193"/>
                        <a:pt x="2056620" y="456090"/>
                      </a:cubicBezTo>
                      <a:lnTo>
                        <a:pt x="152400" y="4234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A94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직사각형 455">
                  <a:extLst>
                    <a:ext uri="{FF2B5EF4-FFF2-40B4-BE49-F238E27FC236}">
                      <a16:creationId xmlns:a16="http://schemas.microsoft.com/office/drawing/2014/main" id="{786B1161-06B0-4482-959E-CD44AE0767FF}"/>
                    </a:ext>
                  </a:extLst>
                </p:cNvPr>
                <p:cNvSpPr/>
                <p:nvPr/>
              </p:nvSpPr>
              <p:spPr>
                <a:xfrm>
                  <a:off x="746919" y="5122314"/>
                  <a:ext cx="666523" cy="1341688"/>
                </a:xfrm>
                <a:custGeom>
                  <a:avLst/>
                  <a:gdLst>
                    <a:gd name="connsiteX0" fmla="*/ 0 w 429279"/>
                    <a:gd name="connsiteY0" fmla="*/ 0 h 1880226"/>
                    <a:gd name="connsiteX1" fmla="*/ 429279 w 429279"/>
                    <a:gd name="connsiteY1" fmla="*/ 0 h 1880226"/>
                    <a:gd name="connsiteX2" fmla="*/ 429279 w 429279"/>
                    <a:gd name="connsiteY2" fmla="*/ 1880226 h 1880226"/>
                    <a:gd name="connsiteX3" fmla="*/ 0 w 429279"/>
                    <a:gd name="connsiteY3" fmla="*/ 1880226 h 1880226"/>
                    <a:gd name="connsiteX4" fmla="*/ 0 w 429279"/>
                    <a:gd name="connsiteY4" fmla="*/ 0 h 1880226"/>
                    <a:gd name="connsiteX0" fmla="*/ 38100 w 429279"/>
                    <a:gd name="connsiteY0" fmla="*/ 152400 h 1880226"/>
                    <a:gd name="connsiteX1" fmla="*/ 429279 w 429279"/>
                    <a:gd name="connsiteY1" fmla="*/ 0 h 1880226"/>
                    <a:gd name="connsiteX2" fmla="*/ 429279 w 429279"/>
                    <a:gd name="connsiteY2" fmla="*/ 1880226 h 1880226"/>
                    <a:gd name="connsiteX3" fmla="*/ 0 w 429279"/>
                    <a:gd name="connsiteY3" fmla="*/ 1880226 h 1880226"/>
                    <a:gd name="connsiteX4" fmla="*/ 38100 w 429279"/>
                    <a:gd name="connsiteY4" fmla="*/ 152400 h 1880226"/>
                    <a:gd name="connsiteX0" fmla="*/ 38100 w 429279"/>
                    <a:gd name="connsiteY0" fmla="*/ 158750 h 1886576"/>
                    <a:gd name="connsiteX1" fmla="*/ 378479 w 429279"/>
                    <a:gd name="connsiteY1" fmla="*/ 0 h 1886576"/>
                    <a:gd name="connsiteX2" fmla="*/ 429279 w 429279"/>
                    <a:gd name="connsiteY2" fmla="*/ 1886576 h 1886576"/>
                    <a:gd name="connsiteX3" fmla="*/ 0 w 429279"/>
                    <a:gd name="connsiteY3" fmla="*/ 1886576 h 1886576"/>
                    <a:gd name="connsiteX4" fmla="*/ 38100 w 429279"/>
                    <a:gd name="connsiteY4" fmla="*/ 158750 h 1886576"/>
                    <a:gd name="connsiteX0" fmla="*/ 38100 w 429279"/>
                    <a:gd name="connsiteY0" fmla="*/ 158750 h 1886576"/>
                    <a:gd name="connsiteX1" fmla="*/ 378479 w 429279"/>
                    <a:gd name="connsiteY1" fmla="*/ 0 h 1886576"/>
                    <a:gd name="connsiteX2" fmla="*/ 429279 w 429279"/>
                    <a:gd name="connsiteY2" fmla="*/ 1886576 h 1886576"/>
                    <a:gd name="connsiteX3" fmla="*/ 0 w 429279"/>
                    <a:gd name="connsiteY3" fmla="*/ 1880226 h 1886576"/>
                    <a:gd name="connsiteX4" fmla="*/ 38100 w 429279"/>
                    <a:gd name="connsiteY4" fmla="*/ 158750 h 1886576"/>
                    <a:gd name="connsiteX0" fmla="*/ 0 w 391179"/>
                    <a:gd name="connsiteY0" fmla="*/ 158750 h 1886576"/>
                    <a:gd name="connsiteX1" fmla="*/ 340379 w 391179"/>
                    <a:gd name="connsiteY1" fmla="*/ 0 h 1886576"/>
                    <a:gd name="connsiteX2" fmla="*/ 391179 w 391179"/>
                    <a:gd name="connsiteY2" fmla="*/ 1886576 h 1886576"/>
                    <a:gd name="connsiteX3" fmla="*/ 4234 w 391179"/>
                    <a:gd name="connsiteY3" fmla="*/ 1882342 h 1886576"/>
                    <a:gd name="connsiteX4" fmla="*/ 0 w 391179"/>
                    <a:gd name="connsiteY4" fmla="*/ 158750 h 1886576"/>
                    <a:gd name="connsiteX0" fmla="*/ 0 w 391179"/>
                    <a:gd name="connsiteY0" fmla="*/ 229889 h 1957715"/>
                    <a:gd name="connsiteX1" fmla="*/ 357587 w 391179"/>
                    <a:gd name="connsiteY1" fmla="*/ 0 h 1957715"/>
                    <a:gd name="connsiteX2" fmla="*/ 391179 w 391179"/>
                    <a:gd name="connsiteY2" fmla="*/ 1957715 h 1957715"/>
                    <a:gd name="connsiteX3" fmla="*/ 4234 w 391179"/>
                    <a:gd name="connsiteY3" fmla="*/ 1953481 h 1957715"/>
                    <a:gd name="connsiteX4" fmla="*/ 0 w 391179"/>
                    <a:gd name="connsiteY4" fmla="*/ 229889 h 1957715"/>
                    <a:gd name="connsiteX0" fmla="*/ 0 w 391179"/>
                    <a:gd name="connsiteY0" fmla="*/ 318264 h 1957715"/>
                    <a:gd name="connsiteX1" fmla="*/ 357587 w 391179"/>
                    <a:gd name="connsiteY1" fmla="*/ 0 h 1957715"/>
                    <a:gd name="connsiteX2" fmla="*/ 391179 w 391179"/>
                    <a:gd name="connsiteY2" fmla="*/ 1957715 h 1957715"/>
                    <a:gd name="connsiteX3" fmla="*/ 4234 w 391179"/>
                    <a:gd name="connsiteY3" fmla="*/ 1953481 h 1957715"/>
                    <a:gd name="connsiteX4" fmla="*/ 0 w 391179"/>
                    <a:gd name="connsiteY4" fmla="*/ 318264 h 1957715"/>
                    <a:gd name="connsiteX0" fmla="*/ 0 w 418188"/>
                    <a:gd name="connsiteY0" fmla="*/ 362782 h 2002233"/>
                    <a:gd name="connsiteX1" fmla="*/ 418188 w 418188"/>
                    <a:gd name="connsiteY1" fmla="*/ 0 h 2002233"/>
                    <a:gd name="connsiteX2" fmla="*/ 391179 w 418188"/>
                    <a:gd name="connsiteY2" fmla="*/ 2002233 h 2002233"/>
                    <a:gd name="connsiteX3" fmla="*/ 4234 w 418188"/>
                    <a:gd name="connsiteY3" fmla="*/ 1997999 h 2002233"/>
                    <a:gd name="connsiteX4" fmla="*/ 0 w 418188"/>
                    <a:gd name="connsiteY4" fmla="*/ 362782 h 2002233"/>
                    <a:gd name="connsiteX0" fmla="*/ 0 w 463901"/>
                    <a:gd name="connsiteY0" fmla="*/ 362782 h 1997999"/>
                    <a:gd name="connsiteX1" fmla="*/ 418188 w 463901"/>
                    <a:gd name="connsiteY1" fmla="*/ 0 h 1997999"/>
                    <a:gd name="connsiteX2" fmla="*/ 463901 w 463901"/>
                    <a:gd name="connsiteY2" fmla="*/ 1984426 h 1997999"/>
                    <a:gd name="connsiteX3" fmla="*/ 4234 w 463901"/>
                    <a:gd name="connsiteY3" fmla="*/ 1997999 h 1997999"/>
                    <a:gd name="connsiteX4" fmla="*/ 0 w 463901"/>
                    <a:gd name="connsiteY4" fmla="*/ 362782 h 1997999"/>
                    <a:gd name="connsiteX0" fmla="*/ 0 w 463901"/>
                    <a:gd name="connsiteY0" fmla="*/ 416203 h 1997999"/>
                    <a:gd name="connsiteX1" fmla="*/ 418188 w 463901"/>
                    <a:gd name="connsiteY1" fmla="*/ 0 h 1997999"/>
                    <a:gd name="connsiteX2" fmla="*/ 463901 w 463901"/>
                    <a:gd name="connsiteY2" fmla="*/ 1984426 h 1997999"/>
                    <a:gd name="connsiteX3" fmla="*/ 4234 w 463901"/>
                    <a:gd name="connsiteY3" fmla="*/ 1997999 h 1997999"/>
                    <a:gd name="connsiteX4" fmla="*/ 0 w 463901"/>
                    <a:gd name="connsiteY4" fmla="*/ 416203 h 1997999"/>
                    <a:gd name="connsiteX0" fmla="*/ 0 w 463901"/>
                    <a:gd name="connsiteY0" fmla="*/ 790740 h 2372536"/>
                    <a:gd name="connsiteX1" fmla="*/ 424193 w 463901"/>
                    <a:gd name="connsiteY1" fmla="*/ 0 h 2372536"/>
                    <a:gd name="connsiteX2" fmla="*/ 463901 w 463901"/>
                    <a:gd name="connsiteY2" fmla="*/ 2358963 h 2372536"/>
                    <a:gd name="connsiteX3" fmla="*/ 4234 w 463901"/>
                    <a:gd name="connsiteY3" fmla="*/ 2372536 h 2372536"/>
                    <a:gd name="connsiteX4" fmla="*/ 0 w 463901"/>
                    <a:gd name="connsiteY4" fmla="*/ 790740 h 2372536"/>
                    <a:gd name="connsiteX0" fmla="*/ 0 w 463901"/>
                    <a:gd name="connsiteY0" fmla="*/ 710939 h 2292735"/>
                    <a:gd name="connsiteX1" fmla="*/ 356642 w 463901"/>
                    <a:gd name="connsiteY1" fmla="*/ 0 h 2292735"/>
                    <a:gd name="connsiteX2" fmla="*/ 463901 w 463901"/>
                    <a:gd name="connsiteY2" fmla="*/ 2279162 h 2292735"/>
                    <a:gd name="connsiteX3" fmla="*/ 4234 w 463901"/>
                    <a:gd name="connsiteY3" fmla="*/ 2292735 h 2292735"/>
                    <a:gd name="connsiteX4" fmla="*/ 0 w 463901"/>
                    <a:gd name="connsiteY4" fmla="*/ 710939 h 2292735"/>
                    <a:gd name="connsiteX0" fmla="*/ 12746 w 459759"/>
                    <a:gd name="connsiteY0" fmla="*/ 739668 h 2292735"/>
                    <a:gd name="connsiteX1" fmla="*/ 352500 w 459759"/>
                    <a:gd name="connsiteY1" fmla="*/ 0 h 2292735"/>
                    <a:gd name="connsiteX2" fmla="*/ 459759 w 459759"/>
                    <a:gd name="connsiteY2" fmla="*/ 2279162 h 2292735"/>
                    <a:gd name="connsiteX3" fmla="*/ 92 w 459759"/>
                    <a:gd name="connsiteY3" fmla="*/ 2292735 h 2292735"/>
                    <a:gd name="connsiteX4" fmla="*/ 12746 w 459759"/>
                    <a:gd name="connsiteY4" fmla="*/ 739668 h 2292735"/>
                    <a:gd name="connsiteX0" fmla="*/ 13865 w 459753"/>
                    <a:gd name="connsiteY0" fmla="*/ 694979 h 2292735"/>
                    <a:gd name="connsiteX1" fmla="*/ 352494 w 459753"/>
                    <a:gd name="connsiteY1" fmla="*/ 0 h 2292735"/>
                    <a:gd name="connsiteX2" fmla="*/ 459753 w 459753"/>
                    <a:gd name="connsiteY2" fmla="*/ 2279162 h 2292735"/>
                    <a:gd name="connsiteX3" fmla="*/ 86 w 459753"/>
                    <a:gd name="connsiteY3" fmla="*/ 2292735 h 2292735"/>
                    <a:gd name="connsiteX4" fmla="*/ 13865 w 459753"/>
                    <a:gd name="connsiteY4" fmla="*/ 694979 h 2292735"/>
                    <a:gd name="connsiteX0" fmla="*/ 13865 w 462623"/>
                    <a:gd name="connsiteY0" fmla="*/ 929033 h 2526789"/>
                    <a:gd name="connsiteX1" fmla="*/ 352494 w 462623"/>
                    <a:gd name="connsiteY1" fmla="*/ 234054 h 2526789"/>
                    <a:gd name="connsiteX2" fmla="*/ 462623 w 462623"/>
                    <a:gd name="connsiteY2" fmla="*/ 310 h 2526789"/>
                    <a:gd name="connsiteX3" fmla="*/ 459753 w 462623"/>
                    <a:gd name="connsiteY3" fmla="*/ 2513216 h 2526789"/>
                    <a:gd name="connsiteX4" fmla="*/ 86 w 462623"/>
                    <a:gd name="connsiteY4" fmla="*/ 2526789 h 2526789"/>
                    <a:gd name="connsiteX5" fmla="*/ 13865 w 462623"/>
                    <a:gd name="connsiteY5" fmla="*/ 929033 h 2526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2623" h="2526789">
                      <a:moveTo>
                        <a:pt x="13865" y="929033"/>
                      </a:moveTo>
                      <a:lnTo>
                        <a:pt x="352494" y="234054"/>
                      </a:lnTo>
                      <a:cubicBezTo>
                        <a:pt x="353176" y="244454"/>
                        <a:pt x="461941" y="-10090"/>
                        <a:pt x="462623" y="310"/>
                      </a:cubicBezTo>
                      <a:cubicBezTo>
                        <a:pt x="461666" y="837945"/>
                        <a:pt x="460710" y="1675581"/>
                        <a:pt x="459753" y="2513216"/>
                      </a:cubicBezTo>
                      <a:lnTo>
                        <a:pt x="86" y="2526789"/>
                      </a:lnTo>
                      <a:cubicBezTo>
                        <a:pt x="-1325" y="1952258"/>
                        <a:pt x="15276" y="1503564"/>
                        <a:pt x="13865" y="929033"/>
                      </a:cubicBezTo>
                      <a:close/>
                    </a:path>
                  </a:pathLst>
                </a:custGeom>
                <a:solidFill>
                  <a:srgbClr val="2A94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F9A81DA6-342C-4D1F-9C14-C6E7F676745A}"/>
                  </a:ext>
                </a:extLst>
              </p:cNvPr>
              <p:cNvGrpSpPr/>
              <p:nvPr/>
            </p:nvGrpSpPr>
            <p:grpSpPr>
              <a:xfrm>
                <a:off x="814926" y="4202817"/>
                <a:ext cx="9464532" cy="2266636"/>
                <a:chOff x="814926" y="4202817"/>
                <a:chExt cx="9464532" cy="2266636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E4F78D90-E5D1-46D6-B626-1BA1F1CEDF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4926" y="4202817"/>
                  <a:ext cx="0" cy="2266636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2ED26CD2-5F06-4D6A-9394-677CF4BD8A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5996" y="6453809"/>
                  <a:ext cx="9463462" cy="15644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ED0438-DC48-42AB-AB2D-80F90127BFB0}"/>
                </a:ext>
              </a:extLst>
            </p:cNvPr>
            <p:cNvSpPr txBox="1"/>
            <p:nvPr/>
          </p:nvSpPr>
          <p:spPr>
            <a:xfrm rot="20051471">
              <a:off x="656611" y="6397532"/>
              <a:ext cx="479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250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764FB44-0B67-412F-89C2-759FC7D99863}"/>
                </a:ext>
              </a:extLst>
            </p:cNvPr>
            <p:cNvSpPr txBox="1"/>
            <p:nvPr/>
          </p:nvSpPr>
          <p:spPr>
            <a:xfrm rot="20051471">
              <a:off x="8059545" y="6486988"/>
              <a:ext cx="479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1500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D9DE443-06E7-4E90-BF58-89E5371C9E21}"/>
                </a:ext>
              </a:extLst>
            </p:cNvPr>
            <p:cNvSpPr txBox="1"/>
            <p:nvPr/>
          </p:nvSpPr>
          <p:spPr>
            <a:xfrm rot="20051471">
              <a:off x="9548280" y="6495695"/>
              <a:ext cx="479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1750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3BBDB3F-5992-4AE1-A074-5B35D04D002F}"/>
                </a:ext>
              </a:extLst>
            </p:cNvPr>
            <p:cNvSpPr txBox="1"/>
            <p:nvPr/>
          </p:nvSpPr>
          <p:spPr>
            <a:xfrm rot="20051471">
              <a:off x="6738173" y="6486987"/>
              <a:ext cx="479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1250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06A5EF-03F2-46D1-8756-0AE29CDD0466}"/>
                </a:ext>
              </a:extLst>
            </p:cNvPr>
            <p:cNvSpPr txBox="1"/>
            <p:nvPr/>
          </p:nvSpPr>
          <p:spPr>
            <a:xfrm rot="20051471">
              <a:off x="5161258" y="6481764"/>
              <a:ext cx="479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900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AFE4DA2-5880-4303-A3A1-046FA4E83549}"/>
                </a:ext>
              </a:extLst>
            </p:cNvPr>
            <p:cNvSpPr txBox="1"/>
            <p:nvPr/>
          </p:nvSpPr>
          <p:spPr>
            <a:xfrm rot="20051471">
              <a:off x="3513883" y="6463462"/>
              <a:ext cx="479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750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F3979B9-77FC-43A8-BC5D-56648E18355F}"/>
                </a:ext>
              </a:extLst>
            </p:cNvPr>
            <p:cNvSpPr txBox="1"/>
            <p:nvPr/>
          </p:nvSpPr>
          <p:spPr>
            <a:xfrm rot="20051471">
              <a:off x="1952483" y="6438962"/>
              <a:ext cx="4790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500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7878EF7-E665-4C3E-B531-C33F344F9606}"/>
              </a:ext>
            </a:extLst>
          </p:cNvPr>
          <p:cNvGrpSpPr/>
          <p:nvPr/>
        </p:nvGrpSpPr>
        <p:grpSpPr>
          <a:xfrm>
            <a:off x="576576" y="4367525"/>
            <a:ext cx="572292" cy="2096673"/>
            <a:chOff x="900272" y="4408864"/>
            <a:chExt cx="572292" cy="209667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A736AF3-D73F-4731-926A-99E53E6EBE90}"/>
                </a:ext>
              </a:extLst>
            </p:cNvPr>
            <p:cNvSpPr txBox="1"/>
            <p:nvPr/>
          </p:nvSpPr>
          <p:spPr>
            <a:xfrm>
              <a:off x="926531" y="4408864"/>
              <a:ext cx="5460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0.0010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7E5553-D5DB-4A61-9768-6A72A612C9B7}"/>
                </a:ext>
              </a:extLst>
            </p:cNvPr>
            <p:cNvSpPr txBox="1"/>
            <p:nvPr/>
          </p:nvSpPr>
          <p:spPr>
            <a:xfrm>
              <a:off x="900272" y="5511168"/>
              <a:ext cx="5460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0.0004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9AECC98-D95C-4C37-A1C2-4A95145BAE20}"/>
                </a:ext>
              </a:extLst>
            </p:cNvPr>
            <p:cNvSpPr txBox="1"/>
            <p:nvPr/>
          </p:nvSpPr>
          <p:spPr>
            <a:xfrm>
              <a:off x="905492" y="5896290"/>
              <a:ext cx="5460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0.0002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95BFD3-2634-4E23-8173-BF4C6D0ED68D}"/>
                </a:ext>
              </a:extLst>
            </p:cNvPr>
            <p:cNvSpPr txBox="1"/>
            <p:nvPr/>
          </p:nvSpPr>
          <p:spPr>
            <a:xfrm>
              <a:off x="914186" y="6259316"/>
              <a:ext cx="5460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0.0000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E27247B-D355-42B7-B21C-EAD5781CC394}"/>
                </a:ext>
              </a:extLst>
            </p:cNvPr>
            <p:cNvSpPr txBox="1"/>
            <p:nvPr/>
          </p:nvSpPr>
          <p:spPr>
            <a:xfrm>
              <a:off x="900272" y="5126046"/>
              <a:ext cx="5460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0.0006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1F8B9C5-DC3B-4CD5-96B6-3A5EC1F8D11F}"/>
                </a:ext>
              </a:extLst>
            </p:cNvPr>
            <p:cNvSpPr txBox="1"/>
            <p:nvPr/>
          </p:nvSpPr>
          <p:spPr>
            <a:xfrm>
              <a:off x="905185" y="4740924"/>
              <a:ext cx="5460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0.0008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582D217-1419-4217-880A-E72B6EA660D2}"/>
              </a:ext>
            </a:extLst>
          </p:cNvPr>
          <p:cNvGrpSpPr/>
          <p:nvPr/>
        </p:nvGrpSpPr>
        <p:grpSpPr>
          <a:xfrm>
            <a:off x="3011962" y="4680741"/>
            <a:ext cx="2785463" cy="400115"/>
            <a:chOff x="7660338" y="2218947"/>
            <a:chExt cx="1659676" cy="38510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2E58ADEF-9072-4942-8A0F-063B5EE862BC}"/>
                </a:ext>
              </a:extLst>
            </p:cNvPr>
            <p:cNvCxnSpPr/>
            <p:nvPr/>
          </p:nvCxnSpPr>
          <p:spPr>
            <a:xfrm flipV="1">
              <a:off x="7660338" y="2219739"/>
              <a:ext cx="251210" cy="384313"/>
            </a:xfrm>
            <a:prstGeom prst="line">
              <a:avLst/>
            </a:prstGeom>
            <a:ln w="63500" cap="rnd">
              <a:solidFill>
                <a:srgbClr val="F1E3C7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C75BADF5-1BF2-4433-8D57-4FF6C840E8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1548" y="2218947"/>
              <a:ext cx="1408466" cy="792"/>
            </a:xfrm>
            <a:prstGeom prst="line">
              <a:avLst/>
            </a:prstGeom>
            <a:ln w="63500" cap="rnd">
              <a:solidFill>
                <a:srgbClr val="F1E3C7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순서도: 연결자 93">
            <a:extLst>
              <a:ext uri="{FF2B5EF4-FFF2-40B4-BE49-F238E27FC236}">
                <a16:creationId xmlns:a16="http://schemas.microsoft.com/office/drawing/2014/main" id="{5D22A415-D035-4F67-9867-D5D87C06BC85}"/>
              </a:ext>
            </a:extLst>
          </p:cNvPr>
          <p:cNvSpPr/>
          <p:nvPr/>
        </p:nvSpPr>
        <p:spPr>
          <a:xfrm>
            <a:off x="6704985" y="2251055"/>
            <a:ext cx="1778537" cy="1789913"/>
          </a:xfrm>
          <a:prstGeom prst="flowChartConnector">
            <a:avLst/>
          </a:prstGeom>
          <a:noFill/>
          <a:ln w="2540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5" name="막힌 원호 94">
            <a:extLst>
              <a:ext uri="{FF2B5EF4-FFF2-40B4-BE49-F238E27FC236}">
                <a16:creationId xmlns:a16="http://schemas.microsoft.com/office/drawing/2014/main" id="{C4E6AB4C-62FB-44CB-955D-9274539AF7C1}"/>
              </a:ext>
            </a:extLst>
          </p:cNvPr>
          <p:cNvSpPr/>
          <p:nvPr/>
        </p:nvSpPr>
        <p:spPr>
          <a:xfrm rot="20453341">
            <a:off x="6440835" y="1985949"/>
            <a:ext cx="2321093" cy="2348905"/>
          </a:xfrm>
          <a:prstGeom prst="blockArc">
            <a:avLst>
              <a:gd name="adj1" fmla="val 17955556"/>
              <a:gd name="adj2" fmla="val 1841925"/>
              <a:gd name="adj3" fmla="val 18562"/>
            </a:avLst>
          </a:prstGeom>
          <a:solidFill>
            <a:srgbClr val="D98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BC1993-5F3D-4B02-A414-8B2C4ED4CB45}"/>
              </a:ext>
            </a:extLst>
          </p:cNvPr>
          <p:cNvSpPr txBox="1"/>
          <p:nvPr/>
        </p:nvSpPr>
        <p:spPr>
          <a:xfrm>
            <a:off x="7047731" y="2907320"/>
            <a:ext cx="11711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27.</a:t>
            </a:r>
            <a:r>
              <a:rPr lang="en-US" altLang="ko-KR" sz="25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7C1BD5-1574-4BD3-8D62-576980B6590E}"/>
              </a:ext>
            </a:extLst>
          </p:cNvPr>
          <p:cNvSpPr txBox="1"/>
          <p:nvPr/>
        </p:nvSpPr>
        <p:spPr>
          <a:xfrm>
            <a:off x="5974132" y="4537689"/>
            <a:ext cx="367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500</a:t>
            </a:r>
            <a:r>
              <a:rPr lang="ko-KR" altLang="en-US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r>
              <a:rPr lang="ko-KR" altLang="en-US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대 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달성률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가장 높음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A864258-2359-4869-9C9E-FCE1F409F013}"/>
              </a:ext>
            </a:extLst>
          </p:cNvPr>
          <p:cNvSpPr txBox="1"/>
          <p:nvPr/>
        </p:nvSpPr>
        <p:spPr>
          <a:xfrm>
            <a:off x="7047731" y="1631643"/>
            <a:ext cx="155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 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달성률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3" name="순서도: 연결자 102">
            <a:extLst>
              <a:ext uri="{FF2B5EF4-FFF2-40B4-BE49-F238E27FC236}">
                <a16:creationId xmlns:a16="http://schemas.microsoft.com/office/drawing/2014/main" id="{899361B2-69F0-4CFA-8ADB-8D2A1994C334}"/>
              </a:ext>
            </a:extLst>
          </p:cNvPr>
          <p:cNvSpPr/>
          <p:nvPr/>
        </p:nvSpPr>
        <p:spPr>
          <a:xfrm>
            <a:off x="5840095" y="2615481"/>
            <a:ext cx="117609" cy="12069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4" name="순서도: 연결자 103">
            <a:extLst>
              <a:ext uri="{FF2B5EF4-FFF2-40B4-BE49-F238E27FC236}">
                <a16:creationId xmlns:a16="http://schemas.microsoft.com/office/drawing/2014/main" id="{9BE20993-3D82-44F9-A7E8-1F759E424091}"/>
              </a:ext>
            </a:extLst>
          </p:cNvPr>
          <p:cNvSpPr/>
          <p:nvPr/>
        </p:nvSpPr>
        <p:spPr>
          <a:xfrm>
            <a:off x="5840095" y="2793864"/>
            <a:ext cx="117609" cy="12069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5" name="순서도: 연결자 104">
            <a:extLst>
              <a:ext uri="{FF2B5EF4-FFF2-40B4-BE49-F238E27FC236}">
                <a16:creationId xmlns:a16="http://schemas.microsoft.com/office/drawing/2014/main" id="{A7A7F405-520C-4AFA-8205-6111D0D5084B}"/>
              </a:ext>
            </a:extLst>
          </p:cNvPr>
          <p:cNvSpPr/>
          <p:nvPr/>
        </p:nvSpPr>
        <p:spPr>
          <a:xfrm>
            <a:off x="5837135" y="2962831"/>
            <a:ext cx="117609" cy="12069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6" name="순서도: 연결자 105">
            <a:extLst>
              <a:ext uri="{FF2B5EF4-FFF2-40B4-BE49-F238E27FC236}">
                <a16:creationId xmlns:a16="http://schemas.microsoft.com/office/drawing/2014/main" id="{7CF94BE0-3875-4B6D-9E6E-42A1FBBA0FCF}"/>
              </a:ext>
            </a:extLst>
          </p:cNvPr>
          <p:cNvSpPr/>
          <p:nvPr/>
        </p:nvSpPr>
        <p:spPr>
          <a:xfrm>
            <a:off x="5840095" y="3131192"/>
            <a:ext cx="117609" cy="12069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7" name="순서도: 연결자 106">
            <a:extLst>
              <a:ext uri="{FF2B5EF4-FFF2-40B4-BE49-F238E27FC236}">
                <a16:creationId xmlns:a16="http://schemas.microsoft.com/office/drawing/2014/main" id="{C840D8DC-3F73-4EFE-B125-46F947672A01}"/>
              </a:ext>
            </a:extLst>
          </p:cNvPr>
          <p:cNvSpPr/>
          <p:nvPr/>
        </p:nvSpPr>
        <p:spPr>
          <a:xfrm>
            <a:off x="5835163" y="3303837"/>
            <a:ext cx="117609" cy="12069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8" name="순서도: 연결자 107">
            <a:extLst>
              <a:ext uri="{FF2B5EF4-FFF2-40B4-BE49-F238E27FC236}">
                <a16:creationId xmlns:a16="http://schemas.microsoft.com/office/drawing/2014/main" id="{4A35FB68-D630-4714-BBCE-A15C0222CC0D}"/>
              </a:ext>
            </a:extLst>
          </p:cNvPr>
          <p:cNvSpPr/>
          <p:nvPr/>
        </p:nvSpPr>
        <p:spPr>
          <a:xfrm>
            <a:off x="5831961" y="3465785"/>
            <a:ext cx="117609" cy="12069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9" name="순서도: 연결자 108">
            <a:extLst>
              <a:ext uri="{FF2B5EF4-FFF2-40B4-BE49-F238E27FC236}">
                <a16:creationId xmlns:a16="http://schemas.microsoft.com/office/drawing/2014/main" id="{4F27B76B-7A36-46A0-8601-B4680BED2B30}"/>
              </a:ext>
            </a:extLst>
          </p:cNvPr>
          <p:cNvSpPr/>
          <p:nvPr/>
        </p:nvSpPr>
        <p:spPr>
          <a:xfrm>
            <a:off x="5833136" y="3632823"/>
            <a:ext cx="117609" cy="12069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0" name="순서도: 연결자 109">
            <a:extLst>
              <a:ext uri="{FF2B5EF4-FFF2-40B4-BE49-F238E27FC236}">
                <a16:creationId xmlns:a16="http://schemas.microsoft.com/office/drawing/2014/main" id="{1AB9C80B-4C64-4945-AF1E-CBB929F76145}"/>
              </a:ext>
            </a:extLst>
          </p:cNvPr>
          <p:cNvSpPr/>
          <p:nvPr/>
        </p:nvSpPr>
        <p:spPr>
          <a:xfrm>
            <a:off x="5835163" y="3817204"/>
            <a:ext cx="117609" cy="120693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987601A-23BC-4A2B-AEC0-5982BE4A4102}"/>
              </a:ext>
            </a:extLst>
          </p:cNvPr>
          <p:cNvGrpSpPr/>
          <p:nvPr/>
        </p:nvGrpSpPr>
        <p:grpSpPr>
          <a:xfrm flipH="1">
            <a:off x="9363816" y="5513801"/>
            <a:ext cx="1303532" cy="704176"/>
            <a:chOff x="7660338" y="2218947"/>
            <a:chExt cx="1659676" cy="385105"/>
          </a:xfrm>
        </p:grpSpPr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665B26BD-C096-4BAD-88A6-F43EFF630BB2}"/>
                </a:ext>
              </a:extLst>
            </p:cNvPr>
            <p:cNvCxnSpPr/>
            <p:nvPr/>
          </p:nvCxnSpPr>
          <p:spPr>
            <a:xfrm flipV="1">
              <a:off x="7660338" y="2219739"/>
              <a:ext cx="251210" cy="384313"/>
            </a:xfrm>
            <a:prstGeom prst="line">
              <a:avLst/>
            </a:prstGeom>
            <a:ln w="6350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A45CDDF-C011-4B45-818D-9643570461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1548" y="2218947"/>
              <a:ext cx="1408466" cy="792"/>
            </a:xfrm>
            <a:prstGeom prst="line">
              <a:avLst/>
            </a:prstGeom>
            <a:ln w="6350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A8320F42-C641-4ACE-A403-AF26A6442D1F}"/>
              </a:ext>
            </a:extLst>
          </p:cNvPr>
          <p:cNvSpPr txBox="1"/>
          <p:nvPr/>
        </p:nvSpPr>
        <p:spPr>
          <a:xfrm>
            <a:off x="6662763" y="5341767"/>
            <a:ext cx="367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달성률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범위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100 ~ 1000 %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8" name="순서도: 연결자 117">
            <a:extLst>
              <a:ext uri="{FF2B5EF4-FFF2-40B4-BE49-F238E27FC236}">
                <a16:creationId xmlns:a16="http://schemas.microsoft.com/office/drawing/2014/main" id="{4B94CD7F-A4E2-4DA0-9EE2-7E606D676BB3}"/>
              </a:ext>
            </a:extLst>
          </p:cNvPr>
          <p:cNvSpPr/>
          <p:nvPr/>
        </p:nvSpPr>
        <p:spPr>
          <a:xfrm>
            <a:off x="3228318" y="2365271"/>
            <a:ext cx="1564311" cy="1575189"/>
          </a:xfrm>
          <a:prstGeom prst="flowChartConnector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9" name="직사각형 455">
            <a:extLst>
              <a:ext uri="{FF2B5EF4-FFF2-40B4-BE49-F238E27FC236}">
                <a16:creationId xmlns:a16="http://schemas.microsoft.com/office/drawing/2014/main" id="{08D628E1-B74F-4705-8072-61940D3D473E}"/>
              </a:ext>
            </a:extLst>
          </p:cNvPr>
          <p:cNvSpPr/>
          <p:nvPr/>
        </p:nvSpPr>
        <p:spPr>
          <a:xfrm>
            <a:off x="1892010" y="4675105"/>
            <a:ext cx="965765" cy="1715335"/>
          </a:xfrm>
          <a:custGeom>
            <a:avLst/>
            <a:gdLst>
              <a:gd name="connsiteX0" fmla="*/ 0 w 429279"/>
              <a:gd name="connsiteY0" fmla="*/ 0 h 1880226"/>
              <a:gd name="connsiteX1" fmla="*/ 429279 w 429279"/>
              <a:gd name="connsiteY1" fmla="*/ 0 h 1880226"/>
              <a:gd name="connsiteX2" fmla="*/ 429279 w 429279"/>
              <a:gd name="connsiteY2" fmla="*/ 1880226 h 1880226"/>
              <a:gd name="connsiteX3" fmla="*/ 0 w 429279"/>
              <a:gd name="connsiteY3" fmla="*/ 1880226 h 1880226"/>
              <a:gd name="connsiteX4" fmla="*/ 0 w 429279"/>
              <a:gd name="connsiteY4" fmla="*/ 0 h 1880226"/>
              <a:gd name="connsiteX0" fmla="*/ 38100 w 429279"/>
              <a:gd name="connsiteY0" fmla="*/ 152400 h 1880226"/>
              <a:gd name="connsiteX1" fmla="*/ 429279 w 429279"/>
              <a:gd name="connsiteY1" fmla="*/ 0 h 1880226"/>
              <a:gd name="connsiteX2" fmla="*/ 429279 w 429279"/>
              <a:gd name="connsiteY2" fmla="*/ 1880226 h 1880226"/>
              <a:gd name="connsiteX3" fmla="*/ 0 w 429279"/>
              <a:gd name="connsiteY3" fmla="*/ 1880226 h 1880226"/>
              <a:gd name="connsiteX4" fmla="*/ 38100 w 429279"/>
              <a:gd name="connsiteY4" fmla="*/ 152400 h 1880226"/>
              <a:gd name="connsiteX0" fmla="*/ 38100 w 429279"/>
              <a:gd name="connsiteY0" fmla="*/ 158750 h 1886576"/>
              <a:gd name="connsiteX1" fmla="*/ 378479 w 429279"/>
              <a:gd name="connsiteY1" fmla="*/ 0 h 1886576"/>
              <a:gd name="connsiteX2" fmla="*/ 429279 w 429279"/>
              <a:gd name="connsiteY2" fmla="*/ 1886576 h 1886576"/>
              <a:gd name="connsiteX3" fmla="*/ 0 w 429279"/>
              <a:gd name="connsiteY3" fmla="*/ 1886576 h 1886576"/>
              <a:gd name="connsiteX4" fmla="*/ 38100 w 429279"/>
              <a:gd name="connsiteY4" fmla="*/ 158750 h 1886576"/>
              <a:gd name="connsiteX0" fmla="*/ 38100 w 429279"/>
              <a:gd name="connsiteY0" fmla="*/ 158750 h 1886576"/>
              <a:gd name="connsiteX1" fmla="*/ 378479 w 429279"/>
              <a:gd name="connsiteY1" fmla="*/ 0 h 1886576"/>
              <a:gd name="connsiteX2" fmla="*/ 429279 w 429279"/>
              <a:gd name="connsiteY2" fmla="*/ 1886576 h 1886576"/>
              <a:gd name="connsiteX3" fmla="*/ 0 w 429279"/>
              <a:gd name="connsiteY3" fmla="*/ 1880226 h 1886576"/>
              <a:gd name="connsiteX4" fmla="*/ 38100 w 429279"/>
              <a:gd name="connsiteY4" fmla="*/ 158750 h 1886576"/>
              <a:gd name="connsiteX0" fmla="*/ 0 w 391179"/>
              <a:gd name="connsiteY0" fmla="*/ 158750 h 1886576"/>
              <a:gd name="connsiteX1" fmla="*/ 340379 w 391179"/>
              <a:gd name="connsiteY1" fmla="*/ 0 h 1886576"/>
              <a:gd name="connsiteX2" fmla="*/ 391179 w 391179"/>
              <a:gd name="connsiteY2" fmla="*/ 1886576 h 1886576"/>
              <a:gd name="connsiteX3" fmla="*/ 4234 w 391179"/>
              <a:gd name="connsiteY3" fmla="*/ 1882342 h 1886576"/>
              <a:gd name="connsiteX4" fmla="*/ 0 w 391179"/>
              <a:gd name="connsiteY4" fmla="*/ 158750 h 1886576"/>
              <a:gd name="connsiteX0" fmla="*/ 0 w 391179"/>
              <a:gd name="connsiteY0" fmla="*/ 229889 h 1957715"/>
              <a:gd name="connsiteX1" fmla="*/ 357587 w 391179"/>
              <a:gd name="connsiteY1" fmla="*/ 0 h 1957715"/>
              <a:gd name="connsiteX2" fmla="*/ 391179 w 391179"/>
              <a:gd name="connsiteY2" fmla="*/ 1957715 h 1957715"/>
              <a:gd name="connsiteX3" fmla="*/ 4234 w 391179"/>
              <a:gd name="connsiteY3" fmla="*/ 1953481 h 1957715"/>
              <a:gd name="connsiteX4" fmla="*/ 0 w 391179"/>
              <a:gd name="connsiteY4" fmla="*/ 229889 h 1957715"/>
              <a:gd name="connsiteX0" fmla="*/ 0 w 391179"/>
              <a:gd name="connsiteY0" fmla="*/ 318264 h 1957715"/>
              <a:gd name="connsiteX1" fmla="*/ 357587 w 391179"/>
              <a:gd name="connsiteY1" fmla="*/ 0 h 1957715"/>
              <a:gd name="connsiteX2" fmla="*/ 391179 w 391179"/>
              <a:gd name="connsiteY2" fmla="*/ 1957715 h 1957715"/>
              <a:gd name="connsiteX3" fmla="*/ 4234 w 391179"/>
              <a:gd name="connsiteY3" fmla="*/ 1953481 h 1957715"/>
              <a:gd name="connsiteX4" fmla="*/ 0 w 391179"/>
              <a:gd name="connsiteY4" fmla="*/ 318264 h 1957715"/>
              <a:gd name="connsiteX0" fmla="*/ 0 w 418188"/>
              <a:gd name="connsiteY0" fmla="*/ 362782 h 2002233"/>
              <a:gd name="connsiteX1" fmla="*/ 418188 w 418188"/>
              <a:gd name="connsiteY1" fmla="*/ 0 h 2002233"/>
              <a:gd name="connsiteX2" fmla="*/ 391179 w 418188"/>
              <a:gd name="connsiteY2" fmla="*/ 2002233 h 2002233"/>
              <a:gd name="connsiteX3" fmla="*/ 4234 w 418188"/>
              <a:gd name="connsiteY3" fmla="*/ 1997999 h 2002233"/>
              <a:gd name="connsiteX4" fmla="*/ 0 w 418188"/>
              <a:gd name="connsiteY4" fmla="*/ 362782 h 2002233"/>
              <a:gd name="connsiteX0" fmla="*/ 0 w 463901"/>
              <a:gd name="connsiteY0" fmla="*/ 362782 h 1997999"/>
              <a:gd name="connsiteX1" fmla="*/ 418188 w 463901"/>
              <a:gd name="connsiteY1" fmla="*/ 0 h 1997999"/>
              <a:gd name="connsiteX2" fmla="*/ 463901 w 463901"/>
              <a:gd name="connsiteY2" fmla="*/ 1984426 h 1997999"/>
              <a:gd name="connsiteX3" fmla="*/ 4234 w 463901"/>
              <a:gd name="connsiteY3" fmla="*/ 1997999 h 1997999"/>
              <a:gd name="connsiteX4" fmla="*/ 0 w 463901"/>
              <a:gd name="connsiteY4" fmla="*/ 362782 h 1997999"/>
              <a:gd name="connsiteX0" fmla="*/ 0 w 463901"/>
              <a:gd name="connsiteY0" fmla="*/ 416203 h 1997999"/>
              <a:gd name="connsiteX1" fmla="*/ 418188 w 463901"/>
              <a:gd name="connsiteY1" fmla="*/ 0 h 1997999"/>
              <a:gd name="connsiteX2" fmla="*/ 463901 w 463901"/>
              <a:gd name="connsiteY2" fmla="*/ 1984426 h 1997999"/>
              <a:gd name="connsiteX3" fmla="*/ 4234 w 463901"/>
              <a:gd name="connsiteY3" fmla="*/ 1997999 h 1997999"/>
              <a:gd name="connsiteX4" fmla="*/ 0 w 463901"/>
              <a:gd name="connsiteY4" fmla="*/ 416203 h 1997999"/>
              <a:gd name="connsiteX0" fmla="*/ 2043 w 459940"/>
              <a:gd name="connsiteY0" fmla="*/ 404185 h 1997999"/>
              <a:gd name="connsiteX1" fmla="*/ 414227 w 459940"/>
              <a:gd name="connsiteY1" fmla="*/ 0 h 1997999"/>
              <a:gd name="connsiteX2" fmla="*/ 459940 w 459940"/>
              <a:gd name="connsiteY2" fmla="*/ 1984426 h 1997999"/>
              <a:gd name="connsiteX3" fmla="*/ 273 w 459940"/>
              <a:gd name="connsiteY3" fmla="*/ 1997999 h 1997999"/>
              <a:gd name="connsiteX4" fmla="*/ 2043 w 459940"/>
              <a:gd name="connsiteY4" fmla="*/ 404185 h 1997999"/>
              <a:gd name="connsiteX0" fmla="*/ 2043 w 459940"/>
              <a:gd name="connsiteY0" fmla="*/ 656563 h 2250377"/>
              <a:gd name="connsiteX1" fmla="*/ 432241 w 459940"/>
              <a:gd name="connsiteY1" fmla="*/ 0 h 2250377"/>
              <a:gd name="connsiteX2" fmla="*/ 459940 w 459940"/>
              <a:gd name="connsiteY2" fmla="*/ 2236804 h 2250377"/>
              <a:gd name="connsiteX3" fmla="*/ 273 w 459940"/>
              <a:gd name="connsiteY3" fmla="*/ 2250377 h 2250377"/>
              <a:gd name="connsiteX4" fmla="*/ 2043 w 459940"/>
              <a:gd name="connsiteY4" fmla="*/ 656563 h 2250377"/>
              <a:gd name="connsiteX0" fmla="*/ 2043 w 459940"/>
              <a:gd name="connsiteY0" fmla="*/ 644137 h 2250377"/>
              <a:gd name="connsiteX1" fmla="*/ 432241 w 459940"/>
              <a:gd name="connsiteY1" fmla="*/ 0 h 2250377"/>
              <a:gd name="connsiteX2" fmla="*/ 459940 w 459940"/>
              <a:gd name="connsiteY2" fmla="*/ 2236804 h 2250377"/>
              <a:gd name="connsiteX3" fmla="*/ 273 w 459940"/>
              <a:gd name="connsiteY3" fmla="*/ 2250377 h 2250377"/>
              <a:gd name="connsiteX4" fmla="*/ 2043 w 459940"/>
              <a:gd name="connsiteY4" fmla="*/ 644137 h 2250377"/>
              <a:gd name="connsiteX0" fmla="*/ 2043 w 459940"/>
              <a:gd name="connsiteY0" fmla="*/ 500557 h 2106797"/>
              <a:gd name="connsiteX1" fmla="*/ 456260 w 459940"/>
              <a:gd name="connsiteY1" fmla="*/ 0 h 2106797"/>
              <a:gd name="connsiteX2" fmla="*/ 459940 w 459940"/>
              <a:gd name="connsiteY2" fmla="*/ 2093224 h 2106797"/>
              <a:gd name="connsiteX3" fmla="*/ 273 w 459940"/>
              <a:gd name="connsiteY3" fmla="*/ 2106797 h 2106797"/>
              <a:gd name="connsiteX4" fmla="*/ 2043 w 459940"/>
              <a:gd name="connsiteY4" fmla="*/ 500557 h 2106797"/>
              <a:gd name="connsiteX0" fmla="*/ 2043 w 459940"/>
              <a:gd name="connsiteY0" fmla="*/ 478467 h 2084707"/>
              <a:gd name="connsiteX1" fmla="*/ 459263 w 459940"/>
              <a:gd name="connsiteY1" fmla="*/ 0 h 2084707"/>
              <a:gd name="connsiteX2" fmla="*/ 459940 w 459940"/>
              <a:gd name="connsiteY2" fmla="*/ 2071134 h 2084707"/>
              <a:gd name="connsiteX3" fmla="*/ 273 w 459940"/>
              <a:gd name="connsiteY3" fmla="*/ 2084707 h 2084707"/>
              <a:gd name="connsiteX4" fmla="*/ 2043 w 459940"/>
              <a:gd name="connsiteY4" fmla="*/ 478467 h 2084707"/>
              <a:gd name="connsiteX0" fmla="*/ 2043 w 660421"/>
              <a:gd name="connsiteY0" fmla="*/ 583391 h 2189631"/>
              <a:gd name="connsiteX1" fmla="*/ 660416 w 660421"/>
              <a:gd name="connsiteY1" fmla="*/ 0 h 2189631"/>
              <a:gd name="connsiteX2" fmla="*/ 459940 w 660421"/>
              <a:gd name="connsiteY2" fmla="*/ 2176058 h 2189631"/>
              <a:gd name="connsiteX3" fmla="*/ 273 w 660421"/>
              <a:gd name="connsiteY3" fmla="*/ 2189631 h 2189631"/>
              <a:gd name="connsiteX4" fmla="*/ 2043 w 660421"/>
              <a:gd name="connsiteY4" fmla="*/ 583391 h 2189631"/>
              <a:gd name="connsiteX0" fmla="*/ 2043 w 673103"/>
              <a:gd name="connsiteY0" fmla="*/ 583391 h 2231281"/>
              <a:gd name="connsiteX1" fmla="*/ 660416 w 673103"/>
              <a:gd name="connsiteY1" fmla="*/ 0 h 2231281"/>
              <a:gd name="connsiteX2" fmla="*/ 673103 w 673103"/>
              <a:gd name="connsiteY2" fmla="*/ 2231281 h 2231281"/>
              <a:gd name="connsiteX3" fmla="*/ 273 w 673103"/>
              <a:gd name="connsiteY3" fmla="*/ 2189631 h 2231281"/>
              <a:gd name="connsiteX4" fmla="*/ 2043 w 673103"/>
              <a:gd name="connsiteY4" fmla="*/ 583391 h 2231281"/>
              <a:gd name="connsiteX0" fmla="*/ 13864 w 684924"/>
              <a:gd name="connsiteY0" fmla="*/ 583391 h 2233810"/>
              <a:gd name="connsiteX1" fmla="*/ 672237 w 684924"/>
              <a:gd name="connsiteY1" fmla="*/ 0 h 2233810"/>
              <a:gd name="connsiteX2" fmla="*/ 684924 w 684924"/>
              <a:gd name="connsiteY2" fmla="*/ 2231281 h 2233810"/>
              <a:gd name="connsiteX3" fmla="*/ 85 w 684924"/>
              <a:gd name="connsiteY3" fmla="*/ 2233810 h 2233810"/>
              <a:gd name="connsiteX4" fmla="*/ 13864 w 684924"/>
              <a:gd name="connsiteY4" fmla="*/ 583391 h 22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924" h="2233810">
                <a:moveTo>
                  <a:pt x="13864" y="583391"/>
                </a:moveTo>
                <a:lnTo>
                  <a:pt x="672237" y="0"/>
                </a:lnTo>
                <a:cubicBezTo>
                  <a:pt x="673464" y="697741"/>
                  <a:pt x="683697" y="1533540"/>
                  <a:pt x="684924" y="2231281"/>
                </a:cubicBezTo>
                <a:lnTo>
                  <a:pt x="85" y="2233810"/>
                </a:lnTo>
                <a:cubicBezTo>
                  <a:pt x="-1326" y="1659279"/>
                  <a:pt x="15275" y="1157922"/>
                  <a:pt x="13864" y="583391"/>
                </a:cubicBezTo>
                <a:close/>
              </a:path>
            </a:pathLst>
          </a:custGeom>
          <a:solidFill>
            <a:srgbClr val="2A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순서도: 연결자 119">
            <a:extLst>
              <a:ext uri="{FF2B5EF4-FFF2-40B4-BE49-F238E27FC236}">
                <a16:creationId xmlns:a16="http://schemas.microsoft.com/office/drawing/2014/main" id="{F61411FF-DAE8-420E-816C-F1302686ADA2}"/>
              </a:ext>
            </a:extLst>
          </p:cNvPr>
          <p:cNvSpPr/>
          <p:nvPr/>
        </p:nvSpPr>
        <p:spPr>
          <a:xfrm rot="2696939">
            <a:off x="2817280" y="4720055"/>
            <a:ext cx="36000" cy="3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1" name="순서도: 연결자 120">
            <a:extLst>
              <a:ext uri="{FF2B5EF4-FFF2-40B4-BE49-F238E27FC236}">
                <a16:creationId xmlns:a16="http://schemas.microsoft.com/office/drawing/2014/main" id="{D03909C9-A8BF-46CA-BD26-2855DF750965}"/>
              </a:ext>
            </a:extLst>
          </p:cNvPr>
          <p:cNvSpPr/>
          <p:nvPr/>
        </p:nvSpPr>
        <p:spPr>
          <a:xfrm rot="2696939">
            <a:off x="2814320" y="4889022"/>
            <a:ext cx="36000" cy="3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2" name="순서도: 연결자 121">
            <a:extLst>
              <a:ext uri="{FF2B5EF4-FFF2-40B4-BE49-F238E27FC236}">
                <a16:creationId xmlns:a16="http://schemas.microsoft.com/office/drawing/2014/main" id="{6AD087E9-6A73-4BFA-AD26-FED32D64C530}"/>
              </a:ext>
            </a:extLst>
          </p:cNvPr>
          <p:cNvSpPr/>
          <p:nvPr/>
        </p:nvSpPr>
        <p:spPr>
          <a:xfrm rot="2696939">
            <a:off x="2817280" y="5057383"/>
            <a:ext cx="36000" cy="3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3" name="순서도: 연결자 122">
            <a:extLst>
              <a:ext uri="{FF2B5EF4-FFF2-40B4-BE49-F238E27FC236}">
                <a16:creationId xmlns:a16="http://schemas.microsoft.com/office/drawing/2014/main" id="{0D27D53C-2373-4092-8459-C90D618BE408}"/>
              </a:ext>
            </a:extLst>
          </p:cNvPr>
          <p:cNvSpPr/>
          <p:nvPr/>
        </p:nvSpPr>
        <p:spPr>
          <a:xfrm rot="2696939">
            <a:off x="2812348" y="5230028"/>
            <a:ext cx="36000" cy="3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4" name="순서도: 연결자 123">
            <a:extLst>
              <a:ext uri="{FF2B5EF4-FFF2-40B4-BE49-F238E27FC236}">
                <a16:creationId xmlns:a16="http://schemas.microsoft.com/office/drawing/2014/main" id="{373B4962-D74F-4151-B2FA-22EAFDDD2900}"/>
              </a:ext>
            </a:extLst>
          </p:cNvPr>
          <p:cNvSpPr/>
          <p:nvPr/>
        </p:nvSpPr>
        <p:spPr>
          <a:xfrm rot="2696939">
            <a:off x="2809146" y="5391976"/>
            <a:ext cx="36000" cy="3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순서도: 연결자 124">
            <a:extLst>
              <a:ext uri="{FF2B5EF4-FFF2-40B4-BE49-F238E27FC236}">
                <a16:creationId xmlns:a16="http://schemas.microsoft.com/office/drawing/2014/main" id="{F5B81AFD-9621-4752-ADC3-63A6EFE9908B}"/>
              </a:ext>
            </a:extLst>
          </p:cNvPr>
          <p:cNvSpPr/>
          <p:nvPr/>
        </p:nvSpPr>
        <p:spPr>
          <a:xfrm rot="2696939">
            <a:off x="2810321" y="5559014"/>
            <a:ext cx="36000" cy="3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6" name="순서도: 연결자 125">
            <a:extLst>
              <a:ext uri="{FF2B5EF4-FFF2-40B4-BE49-F238E27FC236}">
                <a16:creationId xmlns:a16="http://schemas.microsoft.com/office/drawing/2014/main" id="{5171E227-E666-4D73-8910-75CE824C7D9B}"/>
              </a:ext>
            </a:extLst>
          </p:cNvPr>
          <p:cNvSpPr/>
          <p:nvPr/>
        </p:nvSpPr>
        <p:spPr>
          <a:xfrm rot="2696939">
            <a:off x="2812348" y="5743395"/>
            <a:ext cx="36000" cy="3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7" name="순서도: 연결자 126">
            <a:extLst>
              <a:ext uri="{FF2B5EF4-FFF2-40B4-BE49-F238E27FC236}">
                <a16:creationId xmlns:a16="http://schemas.microsoft.com/office/drawing/2014/main" id="{CEF134BD-E1EB-408F-9B16-BB4516262AD6}"/>
              </a:ext>
            </a:extLst>
          </p:cNvPr>
          <p:cNvSpPr/>
          <p:nvPr/>
        </p:nvSpPr>
        <p:spPr>
          <a:xfrm rot="2696939">
            <a:off x="2805970" y="5911075"/>
            <a:ext cx="36000" cy="3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순서도: 연결자 127">
            <a:extLst>
              <a:ext uri="{FF2B5EF4-FFF2-40B4-BE49-F238E27FC236}">
                <a16:creationId xmlns:a16="http://schemas.microsoft.com/office/drawing/2014/main" id="{6C633213-6067-40B9-9A14-98F4E707D7FE}"/>
              </a:ext>
            </a:extLst>
          </p:cNvPr>
          <p:cNvSpPr/>
          <p:nvPr/>
        </p:nvSpPr>
        <p:spPr>
          <a:xfrm rot="2696939">
            <a:off x="2810321" y="6093493"/>
            <a:ext cx="36000" cy="3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순서도: 연결자 128">
            <a:extLst>
              <a:ext uri="{FF2B5EF4-FFF2-40B4-BE49-F238E27FC236}">
                <a16:creationId xmlns:a16="http://schemas.microsoft.com/office/drawing/2014/main" id="{0848E02C-5E43-41EB-8203-0F9434539912}"/>
              </a:ext>
            </a:extLst>
          </p:cNvPr>
          <p:cNvSpPr/>
          <p:nvPr/>
        </p:nvSpPr>
        <p:spPr>
          <a:xfrm rot="2696939">
            <a:off x="2812700" y="6272551"/>
            <a:ext cx="36000" cy="36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45A25E3-E383-4E49-9F73-6ABD7C3A16AA}"/>
              </a:ext>
            </a:extLst>
          </p:cNvPr>
          <p:cNvSpPr txBox="1"/>
          <p:nvPr/>
        </p:nvSpPr>
        <p:spPr>
          <a:xfrm>
            <a:off x="3300741" y="2913508"/>
            <a:ext cx="15260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srgbClr val="E0F7FC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1080%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E0F7FC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3293873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274A78F-3760-4F64-800D-B349D298BA01}"/>
              </a:ext>
            </a:extLst>
          </p:cNvPr>
          <p:cNvSpPr txBox="1"/>
          <p:nvPr/>
        </p:nvSpPr>
        <p:spPr>
          <a:xfrm>
            <a:off x="3375131" y="1594578"/>
            <a:ext cx="155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달성률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0" name="순서도: 연결자 99">
            <a:extLst>
              <a:ext uri="{FF2B5EF4-FFF2-40B4-BE49-F238E27FC236}">
                <a16:creationId xmlns:a16="http://schemas.microsoft.com/office/drawing/2014/main" id="{969F95F2-0FF0-4770-A6F3-E2787E8FF6D1}"/>
              </a:ext>
            </a:extLst>
          </p:cNvPr>
          <p:cNvSpPr/>
          <p:nvPr/>
        </p:nvSpPr>
        <p:spPr>
          <a:xfrm>
            <a:off x="9649815" y="2429094"/>
            <a:ext cx="337940" cy="369332"/>
          </a:xfrm>
          <a:prstGeom prst="flowChartConnector">
            <a:avLst/>
          </a:prstGeom>
          <a:solidFill>
            <a:srgbClr val="2A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1" name="순서도: 연결자 100">
            <a:extLst>
              <a:ext uri="{FF2B5EF4-FFF2-40B4-BE49-F238E27FC236}">
                <a16:creationId xmlns:a16="http://schemas.microsoft.com/office/drawing/2014/main" id="{EA25B3C8-4462-4A23-9BF6-4881CF763ED5}"/>
              </a:ext>
            </a:extLst>
          </p:cNvPr>
          <p:cNvSpPr/>
          <p:nvPr/>
        </p:nvSpPr>
        <p:spPr>
          <a:xfrm>
            <a:off x="9667184" y="3239864"/>
            <a:ext cx="337940" cy="369332"/>
          </a:xfrm>
          <a:prstGeom prst="flowChartConnector">
            <a:avLst/>
          </a:prstGeom>
          <a:solidFill>
            <a:srgbClr val="D98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5DB4C58-9774-4548-97E6-252B4B9C2175}"/>
              </a:ext>
            </a:extLst>
          </p:cNvPr>
          <p:cNvSpPr txBox="1"/>
          <p:nvPr/>
        </p:nvSpPr>
        <p:spPr>
          <a:xfrm>
            <a:off x="10133882" y="2369464"/>
            <a:ext cx="15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62C136F-37B4-48E7-A3FC-450B3A6555AA}"/>
              </a:ext>
            </a:extLst>
          </p:cNvPr>
          <p:cNvSpPr txBox="1"/>
          <p:nvPr/>
        </p:nvSpPr>
        <p:spPr>
          <a:xfrm>
            <a:off x="10124115" y="3224475"/>
            <a:ext cx="15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4225328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0146847-0EB9-43DD-A415-F6C62CBA3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2671" l="9808" r="89979">
                        <a14:foregroundMark x1="38121" y1="91386" x2="44563" y2="92671"/>
                        <a14:foregroundMark x1="44563" y1="92671" x2="50688" y2="92671"/>
                        <a14:foregroundMark x1="60554" y1="89598" x2="52665" y2="91962"/>
                        <a14:foregroundMark x1="44040" y1="9759" x2="53518" y2="10402"/>
                        <a14:foregroundMark x1="44776" y1="9929" x2="40512" y2="10638"/>
                        <a14:backgroundMark x1="53240" y1="92795" x2="51173" y2="93381"/>
                        <a14:backgroundMark x1="33262" y1="90544" x2="37527" y2="921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15" y="2234975"/>
            <a:ext cx="4740382" cy="4179496"/>
          </a:xfrm>
          <a:prstGeom prst="rect">
            <a:avLst/>
          </a:prstGeom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3 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72599" y="587648"/>
            <a:ext cx="192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E</a:t>
            </a:r>
            <a:r>
              <a:rPr lang="en-US" altLang="ko-KR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EB27EB3-FC66-495B-A18B-0A4F62412320}"/>
              </a:ext>
            </a:extLst>
          </p:cNvPr>
          <p:cNvSpPr txBox="1"/>
          <p:nvPr/>
        </p:nvSpPr>
        <p:spPr>
          <a:xfrm>
            <a:off x="5390812" y="654656"/>
            <a:ext cx="310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3293873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3D6436D-71A4-48DE-9396-F7042FDE09E8}"/>
              </a:ext>
            </a:extLst>
          </p:cNvPr>
          <p:cNvSpPr txBox="1"/>
          <p:nvPr/>
        </p:nvSpPr>
        <p:spPr>
          <a:xfrm>
            <a:off x="2910088" y="1613969"/>
            <a:ext cx="1475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 공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241FAF-B94A-4D9D-82D3-721A1A182334}"/>
              </a:ext>
            </a:extLst>
          </p:cNvPr>
          <p:cNvSpPr txBox="1"/>
          <p:nvPr/>
        </p:nvSpPr>
        <p:spPr>
          <a:xfrm>
            <a:off x="8656405" y="1554747"/>
            <a:ext cx="1475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 패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163C96-512C-4D35-9078-5AC5CA4BD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3" b="91943" l="9942" r="89864">
                        <a14:foregroundMark x1="58090" y1="10190" x2="43470" y2="10427"/>
                        <a14:foregroundMark x1="38864" y1="90112" x2="57505" y2="91943"/>
                        <a14:foregroundMark x1="67836" y1="87204" x2="57700" y2="91469"/>
                        <a14:foregroundMark x1="61404" y1="90521" x2="42300" y2="91232"/>
                        <a14:foregroundMark x1="38007" y1="89144" x2="34503" y2="87441"/>
                        <a14:foregroundMark x1="42300" y1="91232" x2="39094" y2="89673"/>
                        <a14:backgroundMark x1="37037" y1="90995" x2="38402" y2="909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92" y="2359922"/>
            <a:ext cx="5080761" cy="4179496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411D7BC8-CB16-4B96-8477-B1265C188B09}"/>
              </a:ext>
            </a:extLst>
          </p:cNvPr>
          <p:cNvGrpSpPr/>
          <p:nvPr/>
        </p:nvGrpSpPr>
        <p:grpSpPr>
          <a:xfrm>
            <a:off x="10000597" y="2740608"/>
            <a:ext cx="1733255" cy="296015"/>
            <a:chOff x="7660338" y="2218947"/>
            <a:chExt cx="1659676" cy="385105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BC0ADDF-76F2-44F0-AF7E-1A3313ECA5B7}"/>
                </a:ext>
              </a:extLst>
            </p:cNvPr>
            <p:cNvCxnSpPr/>
            <p:nvPr/>
          </p:nvCxnSpPr>
          <p:spPr>
            <a:xfrm flipV="1">
              <a:off x="7660338" y="2219739"/>
              <a:ext cx="251210" cy="384313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A4CC8C0-49FB-49DB-8F83-E055A4B4CE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1548" y="2218947"/>
              <a:ext cx="1408466" cy="792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E2E6B98-55A7-4A1B-AB47-1C8E4D3F4974}"/>
              </a:ext>
            </a:extLst>
          </p:cNvPr>
          <p:cNvGrpSpPr/>
          <p:nvPr/>
        </p:nvGrpSpPr>
        <p:grpSpPr>
          <a:xfrm flipH="1">
            <a:off x="6715323" y="2526914"/>
            <a:ext cx="1442276" cy="296016"/>
            <a:chOff x="7757459" y="2167795"/>
            <a:chExt cx="1662300" cy="384313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9DC6FD3-0032-40BB-8A2A-61E4283E8D03}"/>
                </a:ext>
              </a:extLst>
            </p:cNvPr>
            <p:cNvCxnSpPr/>
            <p:nvPr/>
          </p:nvCxnSpPr>
          <p:spPr>
            <a:xfrm flipV="1">
              <a:off x="7757459" y="2167795"/>
              <a:ext cx="251211" cy="384313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6230E24-15EF-47A1-9184-87FCD6B3AE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11293" y="2167795"/>
              <a:ext cx="1408466" cy="792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516A1BB-8AEE-4AE4-9832-0A30234195A4}"/>
              </a:ext>
            </a:extLst>
          </p:cNvPr>
          <p:cNvGrpSpPr/>
          <p:nvPr/>
        </p:nvGrpSpPr>
        <p:grpSpPr>
          <a:xfrm flipH="1">
            <a:off x="6227488" y="3844220"/>
            <a:ext cx="1144861" cy="243350"/>
            <a:chOff x="7660338" y="2218947"/>
            <a:chExt cx="1659676" cy="38510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75B1B73-3AA9-4538-B7DF-8EF18C033E01}"/>
                </a:ext>
              </a:extLst>
            </p:cNvPr>
            <p:cNvCxnSpPr/>
            <p:nvPr/>
          </p:nvCxnSpPr>
          <p:spPr>
            <a:xfrm flipV="1">
              <a:off x="7660338" y="2219739"/>
              <a:ext cx="251210" cy="384313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D4E8D49-BD74-4014-93CE-C85DE337A9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1548" y="2218947"/>
              <a:ext cx="1408466" cy="792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C64340D-DAD8-477C-9872-7F7B6D172A03}"/>
              </a:ext>
            </a:extLst>
          </p:cNvPr>
          <p:cNvGrpSpPr/>
          <p:nvPr/>
        </p:nvGrpSpPr>
        <p:grpSpPr>
          <a:xfrm flipH="1">
            <a:off x="1540480" y="2428338"/>
            <a:ext cx="1623434" cy="386295"/>
            <a:chOff x="7660337" y="2109883"/>
            <a:chExt cx="1659677" cy="494171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9BE5A4E-9122-4543-92C9-04984129F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337" y="2109883"/>
              <a:ext cx="251211" cy="494171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635C60A-907F-4484-AB67-7006B2C44F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1548" y="2109883"/>
              <a:ext cx="1408466" cy="791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979ABC5-9D83-47CE-90B3-04E665639502}"/>
              </a:ext>
            </a:extLst>
          </p:cNvPr>
          <p:cNvGrpSpPr/>
          <p:nvPr/>
        </p:nvGrpSpPr>
        <p:grpSpPr>
          <a:xfrm flipH="1">
            <a:off x="701302" y="2912313"/>
            <a:ext cx="1470507" cy="310257"/>
            <a:chOff x="7760082" y="2167795"/>
            <a:chExt cx="1659677" cy="402802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B033330-27EA-466B-8471-76D6E103F25C}"/>
                </a:ext>
              </a:extLst>
            </p:cNvPr>
            <p:cNvCxnSpPr/>
            <p:nvPr/>
          </p:nvCxnSpPr>
          <p:spPr>
            <a:xfrm flipV="1">
              <a:off x="7760082" y="2186284"/>
              <a:ext cx="251211" cy="384313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61DA47A2-B169-4117-B23E-DD169BB04A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11293" y="2167795"/>
              <a:ext cx="1408466" cy="792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9CDC4B3-46F1-415D-B4C4-571C8CF5489D}"/>
              </a:ext>
            </a:extLst>
          </p:cNvPr>
          <p:cNvGrpSpPr/>
          <p:nvPr/>
        </p:nvGrpSpPr>
        <p:grpSpPr>
          <a:xfrm>
            <a:off x="4385453" y="2827421"/>
            <a:ext cx="1188102" cy="296015"/>
            <a:chOff x="7660338" y="2218947"/>
            <a:chExt cx="1659676" cy="385105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06011CB-5510-4DD5-8C94-EF954E02A895}"/>
                </a:ext>
              </a:extLst>
            </p:cNvPr>
            <p:cNvCxnSpPr/>
            <p:nvPr/>
          </p:nvCxnSpPr>
          <p:spPr>
            <a:xfrm flipV="1">
              <a:off x="7660338" y="2219739"/>
              <a:ext cx="251210" cy="384313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315176E-C04C-4F66-B387-C70A7F36B2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1548" y="2218947"/>
              <a:ext cx="1408466" cy="792"/>
            </a:xfrm>
            <a:prstGeom prst="line">
              <a:avLst/>
            </a:prstGeom>
            <a:ln w="44450" cap="rnd">
              <a:solidFill>
                <a:schemeClr val="bg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19703F7-D3A3-49A5-9388-2D5E0DA69F0F}"/>
              </a:ext>
            </a:extLst>
          </p:cNvPr>
          <p:cNvSpPr txBox="1"/>
          <p:nvPr/>
        </p:nvSpPr>
        <p:spPr>
          <a:xfrm>
            <a:off x="5120238" y="2412093"/>
            <a:ext cx="8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출판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28403D7-F9C5-4F6F-80A8-82A97146266B}"/>
              </a:ext>
            </a:extLst>
          </p:cNvPr>
          <p:cNvSpPr txBox="1"/>
          <p:nvPr/>
        </p:nvSpPr>
        <p:spPr>
          <a:xfrm>
            <a:off x="1488290" y="2015296"/>
            <a:ext cx="158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웹툰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리소스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EC4085-031E-45B6-A736-0404BFC4B738}"/>
              </a:ext>
            </a:extLst>
          </p:cNvPr>
          <p:cNvSpPr txBox="1"/>
          <p:nvPr/>
        </p:nvSpPr>
        <p:spPr>
          <a:xfrm>
            <a:off x="656908" y="2510986"/>
            <a:ext cx="8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잡화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844FAA-AB65-4888-A5EA-72E2DA5827DB}"/>
              </a:ext>
            </a:extLst>
          </p:cNvPr>
          <p:cNvSpPr txBox="1"/>
          <p:nvPr/>
        </p:nvSpPr>
        <p:spPr>
          <a:xfrm>
            <a:off x="6096000" y="3474888"/>
            <a:ext cx="8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잡화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8E40FE-15CB-41D9-BEE1-14278712887E}"/>
              </a:ext>
            </a:extLst>
          </p:cNvPr>
          <p:cNvSpPr txBox="1"/>
          <p:nvPr/>
        </p:nvSpPr>
        <p:spPr>
          <a:xfrm>
            <a:off x="6591483" y="2113638"/>
            <a:ext cx="158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웹툰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리소스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1829AC-BCE5-4774-86CF-C2DFC48A02E5}"/>
              </a:ext>
            </a:extLst>
          </p:cNvPr>
          <p:cNvSpPr txBox="1"/>
          <p:nvPr/>
        </p:nvSpPr>
        <p:spPr>
          <a:xfrm>
            <a:off x="10512650" y="2356488"/>
            <a:ext cx="185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굿즈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E123A7-FF18-4F21-92DA-B25A71281151}"/>
              </a:ext>
            </a:extLst>
          </p:cNvPr>
          <p:cNvSpPr txBox="1"/>
          <p:nvPr/>
        </p:nvSpPr>
        <p:spPr>
          <a:xfrm>
            <a:off x="656998" y="3013889"/>
            <a:ext cx="107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8.97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A9F706-9225-4775-9E05-36CC053C8648}"/>
              </a:ext>
            </a:extLst>
          </p:cNvPr>
          <p:cNvSpPr txBox="1"/>
          <p:nvPr/>
        </p:nvSpPr>
        <p:spPr>
          <a:xfrm>
            <a:off x="1503090" y="2445911"/>
            <a:ext cx="107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10.56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2147F9-C231-4666-ABFF-8F76B4F77295}"/>
              </a:ext>
            </a:extLst>
          </p:cNvPr>
          <p:cNvSpPr txBox="1"/>
          <p:nvPr/>
        </p:nvSpPr>
        <p:spPr>
          <a:xfrm>
            <a:off x="4905045" y="2874026"/>
            <a:ext cx="107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19.2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1345E0-B3C2-40C0-B97A-6DA69C981C30}"/>
              </a:ext>
            </a:extLst>
          </p:cNvPr>
          <p:cNvSpPr txBox="1"/>
          <p:nvPr/>
        </p:nvSpPr>
        <p:spPr>
          <a:xfrm>
            <a:off x="6636520" y="2563502"/>
            <a:ext cx="107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19.46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5334C5-8218-4631-858D-31CFF459934E}"/>
              </a:ext>
            </a:extLst>
          </p:cNvPr>
          <p:cNvSpPr txBox="1"/>
          <p:nvPr/>
        </p:nvSpPr>
        <p:spPr>
          <a:xfrm>
            <a:off x="6125066" y="3896736"/>
            <a:ext cx="107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14.77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3A9E8F-B32D-4670-A358-5BD15E473270}"/>
              </a:ext>
            </a:extLst>
          </p:cNvPr>
          <p:cNvSpPr txBox="1"/>
          <p:nvPr/>
        </p:nvSpPr>
        <p:spPr>
          <a:xfrm>
            <a:off x="10956808" y="2805065"/>
            <a:ext cx="110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22.15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8454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그림 139">
            <a:extLst>
              <a:ext uri="{FF2B5EF4-FFF2-40B4-BE49-F238E27FC236}">
                <a16:creationId xmlns:a16="http://schemas.microsoft.com/office/drawing/2014/main" id="{7589BA2C-0A0B-4F23-A057-26CC6890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9760" y="2144775"/>
            <a:ext cx="1256543" cy="1256543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131115B9-1BC5-45B4-A68E-D7A06EA034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6074" y="2194521"/>
            <a:ext cx="1050211" cy="1050211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313326DB-E51B-4E35-A329-368555C4785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6056" y="2068413"/>
            <a:ext cx="1208823" cy="1208823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01186F88-229D-4087-B939-9E39F443D75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1527" y="4390571"/>
            <a:ext cx="1108390" cy="1108390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23EF6E70-DEDA-4E31-9CE8-C1543888C1E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2616" y="4205242"/>
            <a:ext cx="1208823" cy="1208823"/>
          </a:xfrm>
          <a:prstGeom prst="rect">
            <a:avLst/>
          </a:prstGeom>
        </p:spPr>
      </p:pic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BD68BCA0-9DAD-4F1A-B11F-32DF45579EE9}"/>
              </a:ext>
            </a:extLst>
          </p:cNvPr>
          <p:cNvCxnSpPr>
            <a:cxnSpLocks/>
          </p:cNvCxnSpPr>
          <p:nvPr/>
        </p:nvCxnSpPr>
        <p:spPr>
          <a:xfrm>
            <a:off x="5748704" y="2458117"/>
            <a:ext cx="200660" cy="261509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7C163D59-D8FA-403B-94FB-8006DFEF5A93}"/>
              </a:ext>
            </a:extLst>
          </p:cNvPr>
          <p:cNvCxnSpPr>
            <a:cxnSpLocks/>
          </p:cNvCxnSpPr>
          <p:nvPr/>
        </p:nvCxnSpPr>
        <p:spPr>
          <a:xfrm flipV="1">
            <a:off x="5748704" y="2719626"/>
            <a:ext cx="195580" cy="226171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AA651C17-8FBF-4BC5-B3D8-8869F797F216}"/>
              </a:ext>
            </a:extLst>
          </p:cNvPr>
          <p:cNvCxnSpPr>
            <a:cxnSpLocks/>
          </p:cNvCxnSpPr>
          <p:nvPr/>
        </p:nvCxnSpPr>
        <p:spPr>
          <a:xfrm>
            <a:off x="8538080" y="2458117"/>
            <a:ext cx="200660" cy="261509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B8B5629B-07DB-4146-9918-B617DAB39107}"/>
              </a:ext>
            </a:extLst>
          </p:cNvPr>
          <p:cNvCxnSpPr>
            <a:cxnSpLocks/>
          </p:cNvCxnSpPr>
          <p:nvPr/>
        </p:nvCxnSpPr>
        <p:spPr>
          <a:xfrm flipV="1">
            <a:off x="8538080" y="2719626"/>
            <a:ext cx="195580" cy="226171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6480DFA-C9B2-4984-88FE-A18D3BF24638}"/>
              </a:ext>
            </a:extLst>
          </p:cNvPr>
          <p:cNvCxnSpPr>
            <a:cxnSpLocks/>
          </p:cNvCxnSpPr>
          <p:nvPr/>
        </p:nvCxnSpPr>
        <p:spPr>
          <a:xfrm>
            <a:off x="8469084" y="4809654"/>
            <a:ext cx="200660" cy="261509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1DCDD6D1-BC17-41FE-A542-71A9B6263D7D}"/>
              </a:ext>
            </a:extLst>
          </p:cNvPr>
          <p:cNvCxnSpPr>
            <a:cxnSpLocks/>
          </p:cNvCxnSpPr>
          <p:nvPr/>
        </p:nvCxnSpPr>
        <p:spPr>
          <a:xfrm flipV="1">
            <a:off x="8469084" y="5071163"/>
            <a:ext cx="195580" cy="226171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327193A7-9629-4C0F-AA39-FA6E3F1A7DE8}"/>
              </a:ext>
            </a:extLst>
          </p:cNvPr>
          <p:cNvCxnSpPr>
            <a:cxnSpLocks/>
          </p:cNvCxnSpPr>
          <p:nvPr/>
        </p:nvCxnSpPr>
        <p:spPr>
          <a:xfrm>
            <a:off x="5669548" y="4809654"/>
            <a:ext cx="200660" cy="261509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BC5FA7A7-F1E1-462B-9BA5-D71E980526F0}"/>
              </a:ext>
            </a:extLst>
          </p:cNvPr>
          <p:cNvCxnSpPr>
            <a:cxnSpLocks/>
          </p:cNvCxnSpPr>
          <p:nvPr/>
        </p:nvCxnSpPr>
        <p:spPr>
          <a:xfrm flipV="1">
            <a:off x="5669548" y="5071163"/>
            <a:ext cx="195580" cy="226171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58029EF-8241-4F34-9728-9A359407DAC8}"/>
              </a:ext>
            </a:extLst>
          </p:cNvPr>
          <p:cNvSpPr txBox="1"/>
          <p:nvPr/>
        </p:nvSpPr>
        <p:spPr>
          <a:xfrm>
            <a:off x="1328579" y="2629985"/>
            <a:ext cx="1475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2D0D81-C76A-4AC3-B185-6F5D75BE641D}"/>
              </a:ext>
            </a:extLst>
          </p:cNvPr>
          <p:cNvSpPr txBox="1"/>
          <p:nvPr/>
        </p:nvSpPr>
        <p:spPr>
          <a:xfrm>
            <a:off x="1328579" y="4860067"/>
            <a:ext cx="1475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 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389C78D-5651-4B12-B021-5E54FBDA5950}"/>
              </a:ext>
            </a:extLst>
          </p:cNvPr>
          <p:cNvSpPr txBox="1"/>
          <p:nvPr/>
        </p:nvSpPr>
        <p:spPr>
          <a:xfrm>
            <a:off x="3976035" y="3486271"/>
            <a:ext cx="8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출판 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FE87B3-F434-448D-9B40-9A71D41C1FF4}"/>
              </a:ext>
            </a:extLst>
          </p:cNvPr>
          <p:cNvSpPr txBox="1"/>
          <p:nvPr/>
        </p:nvSpPr>
        <p:spPr>
          <a:xfrm>
            <a:off x="6492616" y="3428603"/>
            <a:ext cx="158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웹툰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리소스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EB812A-EBC1-4FCB-8D3D-5D61860A5084}"/>
              </a:ext>
            </a:extLst>
          </p:cNvPr>
          <p:cNvSpPr txBox="1"/>
          <p:nvPr/>
        </p:nvSpPr>
        <p:spPr>
          <a:xfrm>
            <a:off x="9653771" y="3414374"/>
            <a:ext cx="8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잡화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4662239-F9A4-4949-A915-8E2DD8A1558B}"/>
              </a:ext>
            </a:extLst>
          </p:cNvPr>
          <p:cNvSpPr txBox="1"/>
          <p:nvPr/>
        </p:nvSpPr>
        <p:spPr>
          <a:xfrm>
            <a:off x="6681336" y="5599714"/>
            <a:ext cx="83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잡화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5872C9C-7A5B-4B5B-84CA-B2A68C509308}"/>
              </a:ext>
            </a:extLst>
          </p:cNvPr>
          <p:cNvSpPr txBox="1"/>
          <p:nvPr/>
        </p:nvSpPr>
        <p:spPr>
          <a:xfrm>
            <a:off x="9346056" y="5599714"/>
            <a:ext cx="158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웹툰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리소스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BCAFCDC-899E-4CB1-B64B-8369E7438A19}"/>
              </a:ext>
            </a:extLst>
          </p:cNvPr>
          <p:cNvSpPr txBox="1"/>
          <p:nvPr/>
        </p:nvSpPr>
        <p:spPr>
          <a:xfrm>
            <a:off x="3600106" y="5670197"/>
            <a:ext cx="185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캐릭터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굿즈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FAB058EC-8EFE-45E8-B860-E32BAD21D346}"/>
              </a:ext>
            </a:extLst>
          </p:cNvPr>
          <p:cNvCxnSpPr>
            <a:cxnSpLocks/>
          </p:cNvCxnSpPr>
          <p:nvPr/>
        </p:nvCxnSpPr>
        <p:spPr>
          <a:xfrm>
            <a:off x="2974449" y="2246653"/>
            <a:ext cx="0" cy="4019393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3 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72599" y="587648"/>
            <a:ext cx="192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E</a:t>
            </a:r>
            <a:r>
              <a:rPr lang="en-US" altLang="ko-KR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EB27EB3-FC66-495B-A18B-0A4F62412320}"/>
              </a:ext>
            </a:extLst>
          </p:cNvPr>
          <p:cNvSpPr txBox="1"/>
          <p:nvPr/>
        </p:nvSpPr>
        <p:spPr>
          <a:xfrm>
            <a:off x="5390812" y="654656"/>
            <a:ext cx="310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3293873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B881136F-D973-462C-AE60-392996C58C8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4668" y="4368168"/>
            <a:ext cx="1050211" cy="105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5580E50-E883-4BA3-82AC-FC602FF736A9}"/>
              </a:ext>
            </a:extLst>
          </p:cNvPr>
          <p:cNvSpPr/>
          <p:nvPr/>
        </p:nvSpPr>
        <p:spPr>
          <a:xfrm>
            <a:off x="865045" y="1375570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3F07DA-3C39-4451-B04B-DFCD30036773}"/>
              </a:ext>
            </a:extLst>
          </p:cNvPr>
          <p:cNvSpPr/>
          <p:nvPr/>
        </p:nvSpPr>
        <p:spPr>
          <a:xfrm>
            <a:off x="4690000" y="1375568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EA2974-002F-4143-B8B2-BEA746F85C43}"/>
              </a:ext>
            </a:extLst>
          </p:cNvPr>
          <p:cNvSpPr/>
          <p:nvPr/>
        </p:nvSpPr>
        <p:spPr>
          <a:xfrm>
            <a:off x="8517189" y="1375570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C4F122AF-A6B9-4CB5-9656-D8E6C3D59DE1}"/>
              </a:ext>
            </a:extLst>
          </p:cNvPr>
          <p:cNvSpPr/>
          <p:nvPr/>
        </p:nvSpPr>
        <p:spPr>
          <a:xfrm>
            <a:off x="865045" y="1375570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2C360120-DEA7-4841-A8E3-DBDACFA50982}"/>
              </a:ext>
            </a:extLst>
          </p:cNvPr>
          <p:cNvSpPr/>
          <p:nvPr/>
        </p:nvSpPr>
        <p:spPr>
          <a:xfrm>
            <a:off x="4690000" y="1375569"/>
            <a:ext cx="2606501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5186F62E-F9B6-4F6F-B4E3-863EDA7D7306}"/>
              </a:ext>
            </a:extLst>
          </p:cNvPr>
          <p:cNvSpPr/>
          <p:nvPr/>
        </p:nvSpPr>
        <p:spPr>
          <a:xfrm>
            <a:off x="8517189" y="1375568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1C17B-892A-4DC6-8F73-00A15607B0E8}"/>
              </a:ext>
            </a:extLst>
          </p:cNvPr>
          <p:cNvSpPr txBox="1"/>
          <p:nvPr/>
        </p:nvSpPr>
        <p:spPr>
          <a:xfrm>
            <a:off x="1057411" y="1546420"/>
            <a:ext cx="231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STEP 1.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기획 및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7E95B8-17E4-4EA0-855A-7569F584F456}"/>
              </a:ext>
            </a:extLst>
          </p:cNvPr>
          <p:cNvSpPr txBox="1"/>
          <p:nvPr/>
        </p:nvSpPr>
        <p:spPr>
          <a:xfrm>
            <a:off x="4874753" y="1546420"/>
            <a:ext cx="223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STEP 2.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전처리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F0620-371C-4AE2-B361-F0AC5D637092}"/>
              </a:ext>
            </a:extLst>
          </p:cNvPr>
          <p:cNvSpPr txBox="1"/>
          <p:nvPr/>
        </p:nvSpPr>
        <p:spPr>
          <a:xfrm>
            <a:off x="8978946" y="1546420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STEP 3.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4FADCD-BE06-4523-AF73-3E42B9C6246E}"/>
              </a:ext>
            </a:extLst>
          </p:cNvPr>
          <p:cNvSpPr txBox="1"/>
          <p:nvPr/>
        </p:nvSpPr>
        <p:spPr>
          <a:xfrm>
            <a:off x="1083125" y="2497473"/>
            <a:ext cx="2308888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 선정</a:t>
            </a:r>
            <a:r>
              <a:rPr lang="en-US" altLang="ko-KR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요구 사항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1F819-056C-4C74-B58B-784ADAD6196B}"/>
              </a:ext>
            </a:extLst>
          </p:cNvPr>
          <p:cNvSpPr txBox="1"/>
          <p:nvPr/>
        </p:nvSpPr>
        <p:spPr>
          <a:xfrm>
            <a:off x="4986497" y="2490802"/>
            <a:ext cx="2012391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</a:t>
            </a:r>
            <a:r>
              <a:rPr lang="ko-KR" altLang="en-US" sz="1600" spc="-15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전처리</a:t>
            </a:r>
            <a:r>
              <a:rPr lang="en-US" altLang="ko-KR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sz="1600" spc="-15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0584E-527F-49DF-B85E-763CFD8BD010}"/>
              </a:ext>
            </a:extLst>
          </p:cNvPr>
          <p:cNvSpPr txBox="1"/>
          <p:nvPr/>
        </p:nvSpPr>
        <p:spPr>
          <a:xfrm>
            <a:off x="8813685" y="2492179"/>
            <a:ext cx="2012391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 생성 </a:t>
            </a:r>
            <a:r>
              <a:rPr lang="en-US" altLang="ko-KR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평가</a:t>
            </a:r>
            <a:r>
              <a:rPr lang="en-US" altLang="ko-KR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sz="1600" spc="-15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F4F51-C739-4AA6-A3BC-CE0F58EA0BB8}"/>
              </a:ext>
            </a:extLst>
          </p:cNvPr>
          <p:cNvSpPr txBox="1"/>
          <p:nvPr/>
        </p:nvSpPr>
        <p:spPr>
          <a:xfrm>
            <a:off x="3786761" y="3523765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&gt;&gt;</a:t>
            </a:r>
            <a:endParaRPr lang="ko-KR" altLang="en-US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4A2A9D-9A09-4A34-8842-4DACB1FB5980}"/>
              </a:ext>
            </a:extLst>
          </p:cNvPr>
          <p:cNvSpPr txBox="1"/>
          <p:nvPr/>
        </p:nvSpPr>
        <p:spPr>
          <a:xfrm>
            <a:off x="7592997" y="3503845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&gt;&gt;</a:t>
            </a:r>
            <a:endParaRPr lang="ko-KR" altLang="en-US" sz="2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2E09DB-F965-41A7-87A8-DE9259AD4010}"/>
              </a:ext>
            </a:extLst>
          </p:cNvPr>
          <p:cNvSpPr txBox="1"/>
          <p:nvPr/>
        </p:nvSpPr>
        <p:spPr>
          <a:xfrm>
            <a:off x="1057411" y="3586143"/>
            <a:ext cx="2012391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Dataset </a:t>
            </a: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수집 계획 수립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7660F6-9DAA-4237-BBDB-011853CEEF89}"/>
              </a:ext>
            </a:extLst>
          </p:cNvPr>
          <p:cNvSpPr txBox="1"/>
          <p:nvPr/>
        </p:nvSpPr>
        <p:spPr>
          <a:xfrm>
            <a:off x="1062187" y="4731023"/>
            <a:ext cx="2012391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업무 분할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7CC632-FAE4-41D3-82C5-6C45C6001AC4}"/>
              </a:ext>
            </a:extLst>
          </p:cNvPr>
          <p:cNvSpPr txBox="1"/>
          <p:nvPr/>
        </p:nvSpPr>
        <p:spPr>
          <a:xfrm>
            <a:off x="4976374" y="3303134"/>
            <a:ext cx="2012391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변수 기술 통계</a:t>
            </a:r>
            <a:r>
              <a:rPr lang="en-US" altLang="ko-KR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sz="1600" spc="-15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F974EE-EF75-4683-AA15-4A1E7549C03A}"/>
              </a:ext>
            </a:extLst>
          </p:cNvPr>
          <p:cNvSpPr txBox="1"/>
          <p:nvPr/>
        </p:nvSpPr>
        <p:spPr>
          <a:xfrm>
            <a:off x="4987612" y="4140782"/>
            <a:ext cx="2012391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파생 변수 생성</a:t>
            </a:r>
            <a:r>
              <a:rPr lang="en-US" altLang="ko-KR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sz="1600" spc="-15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D3A529-687B-4593-9600-B5159A5D02B9}"/>
              </a:ext>
            </a:extLst>
          </p:cNvPr>
          <p:cNvSpPr txBox="1"/>
          <p:nvPr/>
        </p:nvSpPr>
        <p:spPr>
          <a:xfrm>
            <a:off x="4986497" y="4946583"/>
            <a:ext cx="2012391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 선택과 모델링</a:t>
            </a:r>
            <a:r>
              <a:rPr lang="en-US" altLang="ko-KR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sz="1600" spc="-15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D0F62E-CE0D-4775-B4C2-8F6C472AE8A4}"/>
              </a:ext>
            </a:extLst>
          </p:cNvPr>
          <p:cNvSpPr txBox="1"/>
          <p:nvPr/>
        </p:nvSpPr>
        <p:spPr>
          <a:xfrm>
            <a:off x="8813683" y="3586143"/>
            <a:ext cx="2012391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인사이트 도출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4A5C3D-A730-45CA-A480-1F7C45F1E6E8}"/>
              </a:ext>
            </a:extLst>
          </p:cNvPr>
          <p:cNvSpPr txBox="1"/>
          <p:nvPr/>
        </p:nvSpPr>
        <p:spPr>
          <a:xfrm>
            <a:off x="8813683" y="4734131"/>
            <a:ext cx="2012391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결과물 구현</a:t>
            </a:r>
          </a:p>
        </p:txBody>
      </p: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B4FB65D0-EFA8-4B1E-83E3-C37A4DAB6473}"/>
              </a:ext>
            </a:extLst>
          </p:cNvPr>
          <p:cNvSpPr/>
          <p:nvPr/>
        </p:nvSpPr>
        <p:spPr>
          <a:xfrm>
            <a:off x="376096" y="1062691"/>
            <a:ext cx="488949" cy="5194176"/>
          </a:xfrm>
          <a:prstGeom prst="leftBracket">
            <a:avLst>
              <a:gd name="adj" fmla="val 63744"/>
            </a:avLst>
          </a:prstGeom>
          <a:ln w="2159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4" name="왼쪽 대괄호 33">
            <a:extLst>
              <a:ext uri="{FF2B5EF4-FFF2-40B4-BE49-F238E27FC236}">
                <a16:creationId xmlns:a16="http://schemas.microsoft.com/office/drawing/2014/main" id="{1958DFC7-8579-45DF-B9E8-DA026F3868C1}"/>
              </a:ext>
            </a:extLst>
          </p:cNvPr>
          <p:cNvSpPr/>
          <p:nvPr/>
        </p:nvSpPr>
        <p:spPr>
          <a:xfrm rot="10800000">
            <a:off x="11348455" y="1069754"/>
            <a:ext cx="488949" cy="5194176"/>
          </a:xfrm>
          <a:prstGeom prst="leftBracket">
            <a:avLst>
              <a:gd name="adj" fmla="val 63744"/>
            </a:avLst>
          </a:prstGeom>
          <a:ln w="2159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D9A8A5-F0EF-40B2-98C1-6C1923F6D9CC}"/>
              </a:ext>
            </a:extLst>
          </p:cNvPr>
          <p:cNvSpPr/>
          <p:nvPr/>
        </p:nvSpPr>
        <p:spPr>
          <a:xfrm>
            <a:off x="632568" y="268084"/>
            <a:ext cx="10926863" cy="674856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FC272A-0C0A-40B7-A5F6-62417C581B1E}"/>
              </a:ext>
            </a:extLst>
          </p:cNvPr>
          <p:cNvSpPr txBox="1"/>
          <p:nvPr/>
        </p:nvSpPr>
        <p:spPr>
          <a:xfrm>
            <a:off x="4499064" y="288952"/>
            <a:ext cx="397393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900" b="0" i="0" u="none" strike="noStrike" kern="1200" cap="none" spc="30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kumimoji="0" lang="en-US" altLang="ko-KR" sz="2500" b="0" i="0" u="none" strike="noStrike" kern="1200" cap="none" spc="30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Project </a:t>
            </a:r>
            <a:r>
              <a:rPr lang="en-US" altLang="ko-KR" sz="2500" spc="3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Outline</a:t>
            </a:r>
            <a:endParaRPr kumimoji="0" lang="en-US" altLang="ko-KR" sz="2500" b="0" i="0" u="none" strike="noStrike" kern="1200" cap="none" spc="3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07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58029EF-8241-4F34-9728-9A359407DAC8}"/>
              </a:ext>
            </a:extLst>
          </p:cNvPr>
          <p:cNvSpPr txBox="1"/>
          <p:nvPr/>
        </p:nvSpPr>
        <p:spPr>
          <a:xfrm>
            <a:off x="629458" y="2776608"/>
            <a:ext cx="1475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2D0D81-C76A-4AC3-B185-6F5D75BE641D}"/>
              </a:ext>
            </a:extLst>
          </p:cNvPr>
          <p:cNvSpPr txBox="1"/>
          <p:nvPr/>
        </p:nvSpPr>
        <p:spPr>
          <a:xfrm>
            <a:off x="629459" y="4520894"/>
            <a:ext cx="14753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 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AB058EC-8EFE-45E8-B860-E32BAD21D346}"/>
              </a:ext>
            </a:extLst>
          </p:cNvPr>
          <p:cNvCxnSpPr>
            <a:cxnSpLocks/>
          </p:cNvCxnSpPr>
          <p:nvPr/>
        </p:nvCxnSpPr>
        <p:spPr>
          <a:xfrm>
            <a:off x="4957422" y="2018133"/>
            <a:ext cx="0" cy="4019393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342D15FC-4F88-4766-A02F-78A568FC26E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456593">
            <a:off x="2138652" y="1528698"/>
            <a:ext cx="2737698" cy="273769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7923868-FF76-47BE-B62C-775B2B88AC5F}"/>
              </a:ext>
            </a:extLst>
          </p:cNvPr>
          <p:cNvSpPr txBox="1"/>
          <p:nvPr/>
        </p:nvSpPr>
        <p:spPr>
          <a:xfrm>
            <a:off x="2887096" y="2635937"/>
            <a:ext cx="2046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30-35</a:t>
            </a:r>
            <a:r>
              <a:rPr lang="ko-KR" altLang="en-US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3AF8011-382C-40D9-8048-C216E4A6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456593">
            <a:off x="2158021" y="3563468"/>
            <a:ext cx="2737698" cy="2737698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F5E3338-54CB-48A0-B3D2-8D4C2BD80941}"/>
              </a:ext>
            </a:extLst>
          </p:cNvPr>
          <p:cNvCxnSpPr>
            <a:cxnSpLocks/>
          </p:cNvCxnSpPr>
          <p:nvPr/>
        </p:nvCxnSpPr>
        <p:spPr>
          <a:xfrm>
            <a:off x="5272269" y="2124477"/>
            <a:ext cx="0" cy="333252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C89E882-B4C2-4C91-81F1-445761A3874D}"/>
              </a:ext>
            </a:extLst>
          </p:cNvPr>
          <p:cNvGrpSpPr/>
          <p:nvPr/>
        </p:nvGrpSpPr>
        <p:grpSpPr>
          <a:xfrm>
            <a:off x="5838546" y="2427893"/>
            <a:ext cx="5983960" cy="2972487"/>
            <a:chOff x="5669680" y="2263135"/>
            <a:chExt cx="5629625" cy="3112639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4E7FAFC-D3A0-452F-AF93-1CA3418A7D90}"/>
                </a:ext>
              </a:extLst>
            </p:cNvPr>
            <p:cNvGrpSpPr/>
            <p:nvPr/>
          </p:nvGrpSpPr>
          <p:grpSpPr>
            <a:xfrm>
              <a:off x="5669680" y="2372311"/>
              <a:ext cx="5263943" cy="2998444"/>
              <a:chOff x="5686308" y="2369168"/>
              <a:chExt cx="5263943" cy="2998444"/>
            </a:xfrm>
          </p:grpSpPr>
          <p:sp>
            <p:nvSpPr>
              <p:cNvPr id="54" name="직사각형 37">
                <a:extLst>
                  <a:ext uri="{FF2B5EF4-FFF2-40B4-BE49-F238E27FC236}">
                    <a16:creationId xmlns:a16="http://schemas.microsoft.com/office/drawing/2014/main" id="{CB813F3A-A318-424D-995A-A2B21B84A613}"/>
                  </a:ext>
                </a:extLst>
              </p:cNvPr>
              <p:cNvSpPr/>
              <p:nvPr/>
            </p:nvSpPr>
            <p:spPr>
              <a:xfrm>
                <a:off x="7661098" y="4395786"/>
                <a:ext cx="446208" cy="963724"/>
              </a:xfrm>
              <a:custGeom>
                <a:avLst/>
                <a:gdLst>
                  <a:gd name="connsiteX0" fmla="*/ 0 w 435095"/>
                  <a:gd name="connsiteY0" fmla="*/ 0 h 261599"/>
                  <a:gd name="connsiteX1" fmla="*/ 435095 w 435095"/>
                  <a:gd name="connsiteY1" fmla="*/ 0 h 261599"/>
                  <a:gd name="connsiteX2" fmla="*/ 435095 w 435095"/>
                  <a:gd name="connsiteY2" fmla="*/ 261599 h 261599"/>
                  <a:gd name="connsiteX3" fmla="*/ 0 w 435095"/>
                  <a:gd name="connsiteY3" fmla="*/ 261599 h 261599"/>
                  <a:gd name="connsiteX4" fmla="*/ 0 w 435095"/>
                  <a:gd name="connsiteY4" fmla="*/ 0 h 261599"/>
                  <a:gd name="connsiteX0" fmla="*/ 0 w 443033"/>
                  <a:gd name="connsiteY0" fmla="*/ 157163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0 w 443033"/>
                  <a:gd name="connsiteY4" fmla="*/ 157163 h 418762"/>
                  <a:gd name="connsiteX0" fmla="*/ 4763 w 443033"/>
                  <a:gd name="connsiteY0" fmla="*/ 192088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4763 w 443033"/>
                  <a:gd name="connsiteY4" fmla="*/ 192088 h 418762"/>
                  <a:gd name="connsiteX0" fmla="*/ 4763 w 435095"/>
                  <a:gd name="connsiteY0" fmla="*/ 203200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763 w 435095"/>
                  <a:gd name="connsiteY4" fmla="*/ 203200 h 429874"/>
                  <a:gd name="connsiteX0" fmla="*/ 41275 w 435095"/>
                  <a:gd name="connsiteY0" fmla="*/ 17462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1275 w 435095"/>
                  <a:gd name="connsiteY4" fmla="*/ 17462 h 429874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11112 w 446207"/>
                  <a:gd name="connsiteY3" fmla="*/ 437812 h 437812"/>
                  <a:gd name="connsiteX4" fmla="*/ 0 w 446207"/>
                  <a:gd name="connsiteY4" fmla="*/ 0 h 437812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3174 w 446207"/>
                  <a:gd name="connsiteY3" fmla="*/ 437812 h 437812"/>
                  <a:gd name="connsiteX4" fmla="*/ 0 w 446207"/>
                  <a:gd name="connsiteY4" fmla="*/ 0 h 437812"/>
                  <a:gd name="connsiteX0" fmla="*/ 0 w 446208"/>
                  <a:gd name="connsiteY0" fmla="*/ 190500 h 628312"/>
                  <a:gd name="connsiteX1" fmla="*/ 446208 w 446208"/>
                  <a:gd name="connsiteY1" fmla="*/ 0 h 628312"/>
                  <a:gd name="connsiteX2" fmla="*/ 446207 w 446208"/>
                  <a:gd name="connsiteY2" fmla="*/ 628312 h 628312"/>
                  <a:gd name="connsiteX3" fmla="*/ 3174 w 446208"/>
                  <a:gd name="connsiteY3" fmla="*/ 628312 h 628312"/>
                  <a:gd name="connsiteX4" fmla="*/ 0 w 446208"/>
                  <a:gd name="connsiteY4" fmla="*/ 190500 h 628312"/>
                  <a:gd name="connsiteX0" fmla="*/ 0 w 446207"/>
                  <a:gd name="connsiteY0" fmla="*/ 219359 h 657171"/>
                  <a:gd name="connsiteX1" fmla="*/ 411283 w 446207"/>
                  <a:gd name="connsiteY1" fmla="*/ 0 h 657171"/>
                  <a:gd name="connsiteX2" fmla="*/ 446207 w 446207"/>
                  <a:gd name="connsiteY2" fmla="*/ 657171 h 657171"/>
                  <a:gd name="connsiteX3" fmla="*/ 3174 w 446207"/>
                  <a:gd name="connsiteY3" fmla="*/ 657171 h 657171"/>
                  <a:gd name="connsiteX4" fmla="*/ 0 w 446207"/>
                  <a:gd name="connsiteY4" fmla="*/ 219359 h 657171"/>
                  <a:gd name="connsiteX0" fmla="*/ 0 w 446208"/>
                  <a:gd name="connsiteY0" fmla="*/ 236009 h 673821"/>
                  <a:gd name="connsiteX1" fmla="*/ 446208 w 446208"/>
                  <a:gd name="connsiteY1" fmla="*/ 0 h 673821"/>
                  <a:gd name="connsiteX2" fmla="*/ 446207 w 446208"/>
                  <a:gd name="connsiteY2" fmla="*/ 673821 h 673821"/>
                  <a:gd name="connsiteX3" fmla="*/ 3174 w 446208"/>
                  <a:gd name="connsiteY3" fmla="*/ 673821 h 673821"/>
                  <a:gd name="connsiteX4" fmla="*/ 0 w 446208"/>
                  <a:gd name="connsiteY4" fmla="*/ 236009 h 673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8" h="673821">
                    <a:moveTo>
                      <a:pt x="0" y="236009"/>
                    </a:moveTo>
                    <a:lnTo>
                      <a:pt x="446208" y="0"/>
                    </a:lnTo>
                    <a:cubicBezTo>
                      <a:pt x="446208" y="209437"/>
                      <a:pt x="446207" y="464384"/>
                      <a:pt x="446207" y="673821"/>
                    </a:cubicBezTo>
                    <a:lnTo>
                      <a:pt x="3174" y="673821"/>
                    </a:lnTo>
                    <a:lnTo>
                      <a:pt x="0" y="236009"/>
                    </a:lnTo>
                    <a:close/>
                  </a:path>
                </a:pathLst>
              </a:custGeom>
              <a:solidFill>
                <a:srgbClr val="2A94B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37">
                <a:extLst>
                  <a:ext uri="{FF2B5EF4-FFF2-40B4-BE49-F238E27FC236}">
                    <a16:creationId xmlns:a16="http://schemas.microsoft.com/office/drawing/2014/main" id="{34AD89EA-E7EB-40BE-BFCB-DC0742A1E6D1}"/>
                  </a:ext>
                </a:extLst>
              </p:cNvPr>
              <p:cNvSpPr/>
              <p:nvPr/>
            </p:nvSpPr>
            <p:spPr>
              <a:xfrm>
                <a:off x="8102604" y="4230689"/>
                <a:ext cx="457812" cy="1124924"/>
              </a:xfrm>
              <a:custGeom>
                <a:avLst/>
                <a:gdLst>
                  <a:gd name="connsiteX0" fmla="*/ 0 w 435095"/>
                  <a:gd name="connsiteY0" fmla="*/ 0 h 261599"/>
                  <a:gd name="connsiteX1" fmla="*/ 435095 w 435095"/>
                  <a:gd name="connsiteY1" fmla="*/ 0 h 261599"/>
                  <a:gd name="connsiteX2" fmla="*/ 435095 w 435095"/>
                  <a:gd name="connsiteY2" fmla="*/ 261599 h 261599"/>
                  <a:gd name="connsiteX3" fmla="*/ 0 w 435095"/>
                  <a:gd name="connsiteY3" fmla="*/ 261599 h 261599"/>
                  <a:gd name="connsiteX4" fmla="*/ 0 w 435095"/>
                  <a:gd name="connsiteY4" fmla="*/ 0 h 261599"/>
                  <a:gd name="connsiteX0" fmla="*/ 0 w 443033"/>
                  <a:gd name="connsiteY0" fmla="*/ 157163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0 w 443033"/>
                  <a:gd name="connsiteY4" fmla="*/ 157163 h 418762"/>
                  <a:gd name="connsiteX0" fmla="*/ 4763 w 443033"/>
                  <a:gd name="connsiteY0" fmla="*/ 192088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4763 w 443033"/>
                  <a:gd name="connsiteY4" fmla="*/ 192088 h 418762"/>
                  <a:gd name="connsiteX0" fmla="*/ 4763 w 435095"/>
                  <a:gd name="connsiteY0" fmla="*/ 203200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763 w 435095"/>
                  <a:gd name="connsiteY4" fmla="*/ 203200 h 429874"/>
                  <a:gd name="connsiteX0" fmla="*/ 41275 w 435095"/>
                  <a:gd name="connsiteY0" fmla="*/ 17462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1275 w 435095"/>
                  <a:gd name="connsiteY4" fmla="*/ 17462 h 429874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11112 w 446207"/>
                  <a:gd name="connsiteY3" fmla="*/ 437812 h 437812"/>
                  <a:gd name="connsiteX4" fmla="*/ 0 w 446207"/>
                  <a:gd name="connsiteY4" fmla="*/ 0 h 437812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3174 w 446207"/>
                  <a:gd name="connsiteY3" fmla="*/ 437812 h 437812"/>
                  <a:gd name="connsiteX4" fmla="*/ 0 w 446207"/>
                  <a:gd name="connsiteY4" fmla="*/ 0 h 437812"/>
                  <a:gd name="connsiteX0" fmla="*/ 0 w 446208"/>
                  <a:gd name="connsiteY0" fmla="*/ 190500 h 628312"/>
                  <a:gd name="connsiteX1" fmla="*/ 446208 w 446208"/>
                  <a:gd name="connsiteY1" fmla="*/ 0 h 628312"/>
                  <a:gd name="connsiteX2" fmla="*/ 446207 w 446208"/>
                  <a:gd name="connsiteY2" fmla="*/ 628312 h 628312"/>
                  <a:gd name="connsiteX3" fmla="*/ 3174 w 446208"/>
                  <a:gd name="connsiteY3" fmla="*/ 628312 h 628312"/>
                  <a:gd name="connsiteX4" fmla="*/ 0 w 446208"/>
                  <a:gd name="connsiteY4" fmla="*/ 190500 h 628312"/>
                  <a:gd name="connsiteX0" fmla="*/ 0 w 446207"/>
                  <a:gd name="connsiteY0" fmla="*/ 219359 h 657171"/>
                  <a:gd name="connsiteX1" fmla="*/ 411283 w 446207"/>
                  <a:gd name="connsiteY1" fmla="*/ 0 h 657171"/>
                  <a:gd name="connsiteX2" fmla="*/ 446207 w 446207"/>
                  <a:gd name="connsiteY2" fmla="*/ 657171 h 657171"/>
                  <a:gd name="connsiteX3" fmla="*/ 3174 w 446207"/>
                  <a:gd name="connsiteY3" fmla="*/ 657171 h 657171"/>
                  <a:gd name="connsiteX4" fmla="*/ 0 w 446207"/>
                  <a:gd name="connsiteY4" fmla="*/ 219359 h 657171"/>
                  <a:gd name="connsiteX0" fmla="*/ 0 w 446208"/>
                  <a:gd name="connsiteY0" fmla="*/ 236009 h 673821"/>
                  <a:gd name="connsiteX1" fmla="*/ 446208 w 446208"/>
                  <a:gd name="connsiteY1" fmla="*/ 0 h 673821"/>
                  <a:gd name="connsiteX2" fmla="*/ 446207 w 446208"/>
                  <a:gd name="connsiteY2" fmla="*/ 673821 h 673821"/>
                  <a:gd name="connsiteX3" fmla="*/ 3174 w 446208"/>
                  <a:gd name="connsiteY3" fmla="*/ 673821 h 673821"/>
                  <a:gd name="connsiteX4" fmla="*/ 0 w 446208"/>
                  <a:gd name="connsiteY4" fmla="*/ 236009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52559"/>
                  <a:gd name="connsiteY0" fmla="*/ 120574 h 784817"/>
                  <a:gd name="connsiteX1" fmla="*/ 452559 w 452559"/>
                  <a:gd name="connsiteY1" fmla="*/ 0 h 784817"/>
                  <a:gd name="connsiteX2" fmla="*/ 443033 w 452559"/>
                  <a:gd name="connsiteY2" fmla="*/ 784817 h 784817"/>
                  <a:gd name="connsiteX3" fmla="*/ 0 w 452559"/>
                  <a:gd name="connsiteY3" fmla="*/ 784817 h 784817"/>
                  <a:gd name="connsiteX4" fmla="*/ 3176 w 452559"/>
                  <a:gd name="connsiteY4" fmla="*/ 120574 h 784817"/>
                  <a:gd name="connsiteX0" fmla="*/ 305 w 452863"/>
                  <a:gd name="connsiteY0" fmla="*/ 118354 h 784817"/>
                  <a:gd name="connsiteX1" fmla="*/ 452863 w 452863"/>
                  <a:gd name="connsiteY1" fmla="*/ 0 h 784817"/>
                  <a:gd name="connsiteX2" fmla="*/ 443337 w 452863"/>
                  <a:gd name="connsiteY2" fmla="*/ 784817 h 784817"/>
                  <a:gd name="connsiteX3" fmla="*/ 304 w 452863"/>
                  <a:gd name="connsiteY3" fmla="*/ 784817 h 784817"/>
                  <a:gd name="connsiteX4" fmla="*/ 305 w 452863"/>
                  <a:gd name="connsiteY4" fmla="*/ 118354 h 784817"/>
                  <a:gd name="connsiteX0" fmla="*/ 305 w 452863"/>
                  <a:gd name="connsiteY0" fmla="*/ 118354 h 784817"/>
                  <a:gd name="connsiteX1" fmla="*/ 452863 w 452863"/>
                  <a:gd name="connsiteY1" fmla="*/ 0 h 784817"/>
                  <a:gd name="connsiteX2" fmla="*/ 451188 w 452863"/>
                  <a:gd name="connsiteY2" fmla="*/ 782602 h 784817"/>
                  <a:gd name="connsiteX3" fmla="*/ 304 w 452863"/>
                  <a:gd name="connsiteY3" fmla="*/ 784817 h 784817"/>
                  <a:gd name="connsiteX4" fmla="*/ 305 w 452863"/>
                  <a:gd name="connsiteY4" fmla="*/ 118354 h 78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863" h="784817">
                    <a:moveTo>
                      <a:pt x="305" y="118354"/>
                    </a:moveTo>
                    <a:lnTo>
                      <a:pt x="452863" y="0"/>
                    </a:lnTo>
                    <a:cubicBezTo>
                      <a:pt x="452863" y="209437"/>
                      <a:pt x="451188" y="573165"/>
                      <a:pt x="451188" y="782602"/>
                    </a:cubicBezTo>
                    <a:lnTo>
                      <a:pt x="304" y="784817"/>
                    </a:lnTo>
                    <a:cubicBezTo>
                      <a:pt x="1363" y="563403"/>
                      <a:pt x="-754" y="339768"/>
                      <a:pt x="305" y="118354"/>
                    </a:cubicBezTo>
                    <a:close/>
                  </a:path>
                </a:pathLst>
              </a:custGeom>
              <a:solidFill>
                <a:srgbClr val="2A94B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37">
                <a:extLst>
                  <a:ext uri="{FF2B5EF4-FFF2-40B4-BE49-F238E27FC236}">
                    <a16:creationId xmlns:a16="http://schemas.microsoft.com/office/drawing/2014/main" id="{287A4A28-16EB-4213-9CD2-109BB521F6AA}"/>
                  </a:ext>
                </a:extLst>
              </p:cNvPr>
              <p:cNvSpPr/>
              <p:nvPr/>
            </p:nvSpPr>
            <p:spPr>
              <a:xfrm>
                <a:off x="8553838" y="3992197"/>
                <a:ext cx="354437" cy="1364636"/>
              </a:xfrm>
              <a:custGeom>
                <a:avLst/>
                <a:gdLst>
                  <a:gd name="connsiteX0" fmla="*/ 0 w 435095"/>
                  <a:gd name="connsiteY0" fmla="*/ 0 h 261599"/>
                  <a:gd name="connsiteX1" fmla="*/ 435095 w 435095"/>
                  <a:gd name="connsiteY1" fmla="*/ 0 h 261599"/>
                  <a:gd name="connsiteX2" fmla="*/ 435095 w 435095"/>
                  <a:gd name="connsiteY2" fmla="*/ 261599 h 261599"/>
                  <a:gd name="connsiteX3" fmla="*/ 0 w 435095"/>
                  <a:gd name="connsiteY3" fmla="*/ 261599 h 261599"/>
                  <a:gd name="connsiteX4" fmla="*/ 0 w 435095"/>
                  <a:gd name="connsiteY4" fmla="*/ 0 h 261599"/>
                  <a:gd name="connsiteX0" fmla="*/ 0 w 443033"/>
                  <a:gd name="connsiteY0" fmla="*/ 157163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0 w 443033"/>
                  <a:gd name="connsiteY4" fmla="*/ 157163 h 418762"/>
                  <a:gd name="connsiteX0" fmla="*/ 4763 w 443033"/>
                  <a:gd name="connsiteY0" fmla="*/ 192088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4763 w 443033"/>
                  <a:gd name="connsiteY4" fmla="*/ 192088 h 418762"/>
                  <a:gd name="connsiteX0" fmla="*/ 4763 w 435095"/>
                  <a:gd name="connsiteY0" fmla="*/ 203200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763 w 435095"/>
                  <a:gd name="connsiteY4" fmla="*/ 203200 h 429874"/>
                  <a:gd name="connsiteX0" fmla="*/ 41275 w 435095"/>
                  <a:gd name="connsiteY0" fmla="*/ 17462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1275 w 435095"/>
                  <a:gd name="connsiteY4" fmla="*/ 17462 h 429874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11112 w 446207"/>
                  <a:gd name="connsiteY3" fmla="*/ 437812 h 437812"/>
                  <a:gd name="connsiteX4" fmla="*/ 0 w 446207"/>
                  <a:gd name="connsiteY4" fmla="*/ 0 h 437812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3174 w 446207"/>
                  <a:gd name="connsiteY3" fmla="*/ 437812 h 437812"/>
                  <a:gd name="connsiteX4" fmla="*/ 0 w 446207"/>
                  <a:gd name="connsiteY4" fmla="*/ 0 h 437812"/>
                  <a:gd name="connsiteX0" fmla="*/ 0 w 446208"/>
                  <a:gd name="connsiteY0" fmla="*/ 190500 h 628312"/>
                  <a:gd name="connsiteX1" fmla="*/ 446208 w 446208"/>
                  <a:gd name="connsiteY1" fmla="*/ 0 h 628312"/>
                  <a:gd name="connsiteX2" fmla="*/ 446207 w 446208"/>
                  <a:gd name="connsiteY2" fmla="*/ 628312 h 628312"/>
                  <a:gd name="connsiteX3" fmla="*/ 3174 w 446208"/>
                  <a:gd name="connsiteY3" fmla="*/ 628312 h 628312"/>
                  <a:gd name="connsiteX4" fmla="*/ 0 w 446208"/>
                  <a:gd name="connsiteY4" fmla="*/ 190500 h 628312"/>
                  <a:gd name="connsiteX0" fmla="*/ 0 w 446207"/>
                  <a:gd name="connsiteY0" fmla="*/ 219359 h 657171"/>
                  <a:gd name="connsiteX1" fmla="*/ 411283 w 446207"/>
                  <a:gd name="connsiteY1" fmla="*/ 0 h 657171"/>
                  <a:gd name="connsiteX2" fmla="*/ 446207 w 446207"/>
                  <a:gd name="connsiteY2" fmla="*/ 657171 h 657171"/>
                  <a:gd name="connsiteX3" fmla="*/ 3174 w 446207"/>
                  <a:gd name="connsiteY3" fmla="*/ 657171 h 657171"/>
                  <a:gd name="connsiteX4" fmla="*/ 0 w 446207"/>
                  <a:gd name="connsiteY4" fmla="*/ 219359 h 657171"/>
                  <a:gd name="connsiteX0" fmla="*/ 0 w 446208"/>
                  <a:gd name="connsiteY0" fmla="*/ 236009 h 673821"/>
                  <a:gd name="connsiteX1" fmla="*/ 446208 w 446208"/>
                  <a:gd name="connsiteY1" fmla="*/ 0 h 673821"/>
                  <a:gd name="connsiteX2" fmla="*/ 446207 w 446208"/>
                  <a:gd name="connsiteY2" fmla="*/ 673821 h 673821"/>
                  <a:gd name="connsiteX3" fmla="*/ 3174 w 446208"/>
                  <a:gd name="connsiteY3" fmla="*/ 673821 h 673821"/>
                  <a:gd name="connsiteX4" fmla="*/ 0 w 446208"/>
                  <a:gd name="connsiteY4" fmla="*/ 236009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52559"/>
                  <a:gd name="connsiteY0" fmla="*/ 120574 h 784817"/>
                  <a:gd name="connsiteX1" fmla="*/ 452559 w 452559"/>
                  <a:gd name="connsiteY1" fmla="*/ 0 h 784817"/>
                  <a:gd name="connsiteX2" fmla="*/ 443033 w 452559"/>
                  <a:gd name="connsiteY2" fmla="*/ 784817 h 784817"/>
                  <a:gd name="connsiteX3" fmla="*/ 0 w 452559"/>
                  <a:gd name="connsiteY3" fmla="*/ 784817 h 784817"/>
                  <a:gd name="connsiteX4" fmla="*/ 3176 w 452559"/>
                  <a:gd name="connsiteY4" fmla="*/ 120574 h 784817"/>
                  <a:gd name="connsiteX0" fmla="*/ 305 w 452863"/>
                  <a:gd name="connsiteY0" fmla="*/ 118354 h 784817"/>
                  <a:gd name="connsiteX1" fmla="*/ 452863 w 452863"/>
                  <a:gd name="connsiteY1" fmla="*/ 0 h 784817"/>
                  <a:gd name="connsiteX2" fmla="*/ 443337 w 452863"/>
                  <a:gd name="connsiteY2" fmla="*/ 784817 h 784817"/>
                  <a:gd name="connsiteX3" fmla="*/ 304 w 452863"/>
                  <a:gd name="connsiteY3" fmla="*/ 784817 h 784817"/>
                  <a:gd name="connsiteX4" fmla="*/ 305 w 452863"/>
                  <a:gd name="connsiteY4" fmla="*/ 118354 h 784817"/>
                  <a:gd name="connsiteX0" fmla="*/ 305 w 443337"/>
                  <a:gd name="connsiteY0" fmla="*/ 144778 h 811241"/>
                  <a:gd name="connsiteX1" fmla="*/ 351263 w 443337"/>
                  <a:gd name="connsiteY1" fmla="*/ 0 h 811241"/>
                  <a:gd name="connsiteX2" fmla="*/ 443337 w 443337"/>
                  <a:gd name="connsiteY2" fmla="*/ 811241 h 811241"/>
                  <a:gd name="connsiteX3" fmla="*/ 304 w 443337"/>
                  <a:gd name="connsiteY3" fmla="*/ 811241 h 811241"/>
                  <a:gd name="connsiteX4" fmla="*/ 305 w 443337"/>
                  <a:gd name="connsiteY4" fmla="*/ 144778 h 811241"/>
                  <a:gd name="connsiteX0" fmla="*/ 305 w 373487"/>
                  <a:gd name="connsiteY0" fmla="*/ 144778 h 813128"/>
                  <a:gd name="connsiteX1" fmla="*/ 351263 w 373487"/>
                  <a:gd name="connsiteY1" fmla="*/ 0 h 813128"/>
                  <a:gd name="connsiteX2" fmla="*/ 373487 w 373487"/>
                  <a:gd name="connsiteY2" fmla="*/ 813128 h 813128"/>
                  <a:gd name="connsiteX3" fmla="*/ 304 w 373487"/>
                  <a:gd name="connsiteY3" fmla="*/ 811241 h 813128"/>
                  <a:gd name="connsiteX4" fmla="*/ 305 w 373487"/>
                  <a:gd name="connsiteY4" fmla="*/ 144778 h 813128"/>
                  <a:gd name="connsiteX0" fmla="*/ 305 w 354437"/>
                  <a:gd name="connsiteY0" fmla="*/ 144778 h 811241"/>
                  <a:gd name="connsiteX1" fmla="*/ 351263 w 354437"/>
                  <a:gd name="connsiteY1" fmla="*/ 0 h 811241"/>
                  <a:gd name="connsiteX2" fmla="*/ 354437 w 354437"/>
                  <a:gd name="connsiteY2" fmla="*/ 807466 h 811241"/>
                  <a:gd name="connsiteX3" fmla="*/ 304 w 354437"/>
                  <a:gd name="connsiteY3" fmla="*/ 811241 h 811241"/>
                  <a:gd name="connsiteX4" fmla="*/ 305 w 354437"/>
                  <a:gd name="connsiteY4" fmla="*/ 144778 h 811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437" h="811241">
                    <a:moveTo>
                      <a:pt x="305" y="144778"/>
                    </a:moveTo>
                    <a:lnTo>
                      <a:pt x="351263" y="0"/>
                    </a:lnTo>
                    <a:cubicBezTo>
                      <a:pt x="351263" y="209437"/>
                      <a:pt x="354437" y="598029"/>
                      <a:pt x="354437" y="807466"/>
                    </a:cubicBezTo>
                    <a:lnTo>
                      <a:pt x="304" y="811241"/>
                    </a:lnTo>
                    <a:cubicBezTo>
                      <a:pt x="1363" y="589827"/>
                      <a:pt x="-754" y="366192"/>
                      <a:pt x="305" y="144778"/>
                    </a:cubicBezTo>
                    <a:close/>
                  </a:path>
                </a:pathLst>
              </a:custGeom>
              <a:solidFill>
                <a:srgbClr val="2A94B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37">
                <a:extLst>
                  <a:ext uri="{FF2B5EF4-FFF2-40B4-BE49-F238E27FC236}">
                    <a16:creationId xmlns:a16="http://schemas.microsoft.com/office/drawing/2014/main" id="{71EBE204-7424-4BEE-96C9-7812E1A9171F}"/>
                  </a:ext>
                </a:extLst>
              </p:cNvPr>
              <p:cNvSpPr/>
              <p:nvPr/>
            </p:nvSpPr>
            <p:spPr>
              <a:xfrm>
                <a:off x="8906062" y="3897675"/>
                <a:ext cx="344799" cy="1457554"/>
              </a:xfrm>
              <a:custGeom>
                <a:avLst/>
                <a:gdLst>
                  <a:gd name="connsiteX0" fmla="*/ 0 w 435095"/>
                  <a:gd name="connsiteY0" fmla="*/ 0 h 261599"/>
                  <a:gd name="connsiteX1" fmla="*/ 435095 w 435095"/>
                  <a:gd name="connsiteY1" fmla="*/ 0 h 261599"/>
                  <a:gd name="connsiteX2" fmla="*/ 435095 w 435095"/>
                  <a:gd name="connsiteY2" fmla="*/ 261599 h 261599"/>
                  <a:gd name="connsiteX3" fmla="*/ 0 w 435095"/>
                  <a:gd name="connsiteY3" fmla="*/ 261599 h 261599"/>
                  <a:gd name="connsiteX4" fmla="*/ 0 w 435095"/>
                  <a:gd name="connsiteY4" fmla="*/ 0 h 261599"/>
                  <a:gd name="connsiteX0" fmla="*/ 0 w 443033"/>
                  <a:gd name="connsiteY0" fmla="*/ 157163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0 w 443033"/>
                  <a:gd name="connsiteY4" fmla="*/ 157163 h 418762"/>
                  <a:gd name="connsiteX0" fmla="*/ 4763 w 443033"/>
                  <a:gd name="connsiteY0" fmla="*/ 192088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4763 w 443033"/>
                  <a:gd name="connsiteY4" fmla="*/ 192088 h 418762"/>
                  <a:gd name="connsiteX0" fmla="*/ 4763 w 435095"/>
                  <a:gd name="connsiteY0" fmla="*/ 203200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763 w 435095"/>
                  <a:gd name="connsiteY4" fmla="*/ 203200 h 429874"/>
                  <a:gd name="connsiteX0" fmla="*/ 41275 w 435095"/>
                  <a:gd name="connsiteY0" fmla="*/ 17462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1275 w 435095"/>
                  <a:gd name="connsiteY4" fmla="*/ 17462 h 429874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11112 w 446207"/>
                  <a:gd name="connsiteY3" fmla="*/ 437812 h 437812"/>
                  <a:gd name="connsiteX4" fmla="*/ 0 w 446207"/>
                  <a:gd name="connsiteY4" fmla="*/ 0 h 437812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3174 w 446207"/>
                  <a:gd name="connsiteY3" fmla="*/ 437812 h 437812"/>
                  <a:gd name="connsiteX4" fmla="*/ 0 w 446207"/>
                  <a:gd name="connsiteY4" fmla="*/ 0 h 437812"/>
                  <a:gd name="connsiteX0" fmla="*/ 0 w 446208"/>
                  <a:gd name="connsiteY0" fmla="*/ 190500 h 628312"/>
                  <a:gd name="connsiteX1" fmla="*/ 446208 w 446208"/>
                  <a:gd name="connsiteY1" fmla="*/ 0 h 628312"/>
                  <a:gd name="connsiteX2" fmla="*/ 446207 w 446208"/>
                  <a:gd name="connsiteY2" fmla="*/ 628312 h 628312"/>
                  <a:gd name="connsiteX3" fmla="*/ 3174 w 446208"/>
                  <a:gd name="connsiteY3" fmla="*/ 628312 h 628312"/>
                  <a:gd name="connsiteX4" fmla="*/ 0 w 446208"/>
                  <a:gd name="connsiteY4" fmla="*/ 190500 h 628312"/>
                  <a:gd name="connsiteX0" fmla="*/ 0 w 446207"/>
                  <a:gd name="connsiteY0" fmla="*/ 219359 h 657171"/>
                  <a:gd name="connsiteX1" fmla="*/ 411283 w 446207"/>
                  <a:gd name="connsiteY1" fmla="*/ 0 h 657171"/>
                  <a:gd name="connsiteX2" fmla="*/ 446207 w 446207"/>
                  <a:gd name="connsiteY2" fmla="*/ 657171 h 657171"/>
                  <a:gd name="connsiteX3" fmla="*/ 3174 w 446207"/>
                  <a:gd name="connsiteY3" fmla="*/ 657171 h 657171"/>
                  <a:gd name="connsiteX4" fmla="*/ 0 w 446207"/>
                  <a:gd name="connsiteY4" fmla="*/ 219359 h 657171"/>
                  <a:gd name="connsiteX0" fmla="*/ 0 w 446208"/>
                  <a:gd name="connsiteY0" fmla="*/ 236009 h 673821"/>
                  <a:gd name="connsiteX1" fmla="*/ 446208 w 446208"/>
                  <a:gd name="connsiteY1" fmla="*/ 0 h 673821"/>
                  <a:gd name="connsiteX2" fmla="*/ 446207 w 446208"/>
                  <a:gd name="connsiteY2" fmla="*/ 673821 h 673821"/>
                  <a:gd name="connsiteX3" fmla="*/ 3174 w 446208"/>
                  <a:gd name="connsiteY3" fmla="*/ 673821 h 673821"/>
                  <a:gd name="connsiteX4" fmla="*/ 0 w 446208"/>
                  <a:gd name="connsiteY4" fmla="*/ 236009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52559"/>
                  <a:gd name="connsiteY0" fmla="*/ 120574 h 784817"/>
                  <a:gd name="connsiteX1" fmla="*/ 452559 w 452559"/>
                  <a:gd name="connsiteY1" fmla="*/ 0 h 784817"/>
                  <a:gd name="connsiteX2" fmla="*/ 443033 w 452559"/>
                  <a:gd name="connsiteY2" fmla="*/ 784817 h 784817"/>
                  <a:gd name="connsiteX3" fmla="*/ 0 w 452559"/>
                  <a:gd name="connsiteY3" fmla="*/ 784817 h 784817"/>
                  <a:gd name="connsiteX4" fmla="*/ 3176 w 452559"/>
                  <a:gd name="connsiteY4" fmla="*/ 120574 h 784817"/>
                  <a:gd name="connsiteX0" fmla="*/ 305 w 452863"/>
                  <a:gd name="connsiteY0" fmla="*/ 118354 h 784817"/>
                  <a:gd name="connsiteX1" fmla="*/ 452863 w 452863"/>
                  <a:gd name="connsiteY1" fmla="*/ 0 h 784817"/>
                  <a:gd name="connsiteX2" fmla="*/ 443337 w 452863"/>
                  <a:gd name="connsiteY2" fmla="*/ 784817 h 784817"/>
                  <a:gd name="connsiteX3" fmla="*/ 304 w 452863"/>
                  <a:gd name="connsiteY3" fmla="*/ 784817 h 784817"/>
                  <a:gd name="connsiteX4" fmla="*/ 305 w 452863"/>
                  <a:gd name="connsiteY4" fmla="*/ 118354 h 784817"/>
                  <a:gd name="connsiteX0" fmla="*/ 305 w 443337"/>
                  <a:gd name="connsiteY0" fmla="*/ 144778 h 811241"/>
                  <a:gd name="connsiteX1" fmla="*/ 351263 w 443337"/>
                  <a:gd name="connsiteY1" fmla="*/ 0 h 811241"/>
                  <a:gd name="connsiteX2" fmla="*/ 443337 w 443337"/>
                  <a:gd name="connsiteY2" fmla="*/ 811241 h 811241"/>
                  <a:gd name="connsiteX3" fmla="*/ 304 w 443337"/>
                  <a:gd name="connsiteY3" fmla="*/ 811241 h 811241"/>
                  <a:gd name="connsiteX4" fmla="*/ 305 w 443337"/>
                  <a:gd name="connsiteY4" fmla="*/ 144778 h 811241"/>
                  <a:gd name="connsiteX0" fmla="*/ 305 w 373487"/>
                  <a:gd name="connsiteY0" fmla="*/ 144778 h 813128"/>
                  <a:gd name="connsiteX1" fmla="*/ 351263 w 373487"/>
                  <a:gd name="connsiteY1" fmla="*/ 0 h 813128"/>
                  <a:gd name="connsiteX2" fmla="*/ 373487 w 373487"/>
                  <a:gd name="connsiteY2" fmla="*/ 813128 h 813128"/>
                  <a:gd name="connsiteX3" fmla="*/ 304 w 373487"/>
                  <a:gd name="connsiteY3" fmla="*/ 811241 h 813128"/>
                  <a:gd name="connsiteX4" fmla="*/ 305 w 373487"/>
                  <a:gd name="connsiteY4" fmla="*/ 144778 h 813128"/>
                  <a:gd name="connsiteX0" fmla="*/ 305 w 354437"/>
                  <a:gd name="connsiteY0" fmla="*/ 144778 h 811241"/>
                  <a:gd name="connsiteX1" fmla="*/ 351263 w 354437"/>
                  <a:gd name="connsiteY1" fmla="*/ 0 h 811241"/>
                  <a:gd name="connsiteX2" fmla="*/ 354437 w 354437"/>
                  <a:gd name="connsiteY2" fmla="*/ 807466 h 811241"/>
                  <a:gd name="connsiteX3" fmla="*/ 304 w 354437"/>
                  <a:gd name="connsiteY3" fmla="*/ 811241 h 811241"/>
                  <a:gd name="connsiteX4" fmla="*/ 305 w 354437"/>
                  <a:gd name="connsiteY4" fmla="*/ 144778 h 811241"/>
                  <a:gd name="connsiteX0" fmla="*/ 305 w 354437"/>
                  <a:gd name="connsiteY0" fmla="*/ 54189 h 720652"/>
                  <a:gd name="connsiteX1" fmla="*/ 325863 w 354437"/>
                  <a:gd name="connsiteY1" fmla="*/ 0 h 720652"/>
                  <a:gd name="connsiteX2" fmla="*/ 354437 w 354437"/>
                  <a:gd name="connsiteY2" fmla="*/ 716877 h 720652"/>
                  <a:gd name="connsiteX3" fmla="*/ 304 w 354437"/>
                  <a:gd name="connsiteY3" fmla="*/ 720652 h 720652"/>
                  <a:gd name="connsiteX4" fmla="*/ 305 w 354437"/>
                  <a:gd name="connsiteY4" fmla="*/ 54189 h 720652"/>
                  <a:gd name="connsiteX0" fmla="*/ 140 w 357447"/>
                  <a:gd name="connsiteY0" fmla="*/ 43064 h 720652"/>
                  <a:gd name="connsiteX1" fmla="*/ 328873 w 357447"/>
                  <a:gd name="connsiteY1" fmla="*/ 0 h 720652"/>
                  <a:gd name="connsiteX2" fmla="*/ 357447 w 357447"/>
                  <a:gd name="connsiteY2" fmla="*/ 716877 h 720652"/>
                  <a:gd name="connsiteX3" fmla="*/ 3314 w 357447"/>
                  <a:gd name="connsiteY3" fmla="*/ 720652 h 720652"/>
                  <a:gd name="connsiteX4" fmla="*/ 140 w 357447"/>
                  <a:gd name="connsiteY4" fmla="*/ 43064 h 720652"/>
                  <a:gd name="connsiteX0" fmla="*/ 140 w 341572"/>
                  <a:gd name="connsiteY0" fmla="*/ 43064 h 729591"/>
                  <a:gd name="connsiteX1" fmla="*/ 328873 w 341572"/>
                  <a:gd name="connsiteY1" fmla="*/ 0 h 729591"/>
                  <a:gd name="connsiteX2" fmla="*/ 341572 w 341572"/>
                  <a:gd name="connsiteY2" fmla="*/ 729591 h 729591"/>
                  <a:gd name="connsiteX3" fmla="*/ 3314 w 341572"/>
                  <a:gd name="connsiteY3" fmla="*/ 720652 h 729591"/>
                  <a:gd name="connsiteX4" fmla="*/ 140 w 341572"/>
                  <a:gd name="connsiteY4" fmla="*/ 43064 h 729591"/>
                  <a:gd name="connsiteX0" fmla="*/ 46 w 341478"/>
                  <a:gd name="connsiteY0" fmla="*/ 43064 h 729591"/>
                  <a:gd name="connsiteX1" fmla="*/ 328779 w 341478"/>
                  <a:gd name="connsiteY1" fmla="*/ 0 h 729591"/>
                  <a:gd name="connsiteX2" fmla="*/ 341478 w 341478"/>
                  <a:gd name="connsiteY2" fmla="*/ 729591 h 729591"/>
                  <a:gd name="connsiteX3" fmla="*/ 15920 w 341478"/>
                  <a:gd name="connsiteY3" fmla="*/ 727009 h 729591"/>
                  <a:gd name="connsiteX4" fmla="*/ 46 w 341478"/>
                  <a:gd name="connsiteY4" fmla="*/ 43064 h 729591"/>
                  <a:gd name="connsiteX0" fmla="*/ 1588 w 343020"/>
                  <a:gd name="connsiteY0" fmla="*/ 43064 h 729591"/>
                  <a:gd name="connsiteX1" fmla="*/ 330321 w 343020"/>
                  <a:gd name="connsiteY1" fmla="*/ 0 h 729591"/>
                  <a:gd name="connsiteX2" fmla="*/ 343020 w 343020"/>
                  <a:gd name="connsiteY2" fmla="*/ 729591 h 729591"/>
                  <a:gd name="connsiteX3" fmla="*/ 0 w 343020"/>
                  <a:gd name="connsiteY3" fmla="*/ 726215 h 729591"/>
                  <a:gd name="connsiteX4" fmla="*/ 1588 w 343020"/>
                  <a:gd name="connsiteY4" fmla="*/ 43064 h 729591"/>
                  <a:gd name="connsiteX0" fmla="*/ 192 w 344799"/>
                  <a:gd name="connsiteY0" fmla="*/ 44653 h 729591"/>
                  <a:gd name="connsiteX1" fmla="*/ 332100 w 344799"/>
                  <a:gd name="connsiteY1" fmla="*/ 0 h 729591"/>
                  <a:gd name="connsiteX2" fmla="*/ 344799 w 344799"/>
                  <a:gd name="connsiteY2" fmla="*/ 729591 h 729591"/>
                  <a:gd name="connsiteX3" fmla="*/ 1779 w 344799"/>
                  <a:gd name="connsiteY3" fmla="*/ 726215 h 729591"/>
                  <a:gd name="connsiteX4" fmla="*/ 192 w 344799"/>
                  <a:gd name="connsiteY4" fmla="*/ 44653 h 729591"/>
                  <a:gd name="connsiteX0" fmla="*/ 192 w 344799"/>
                  <a:gd name="connsiteY0" fmla="*/ 44653 h 729591"/>
                  <a:gd name="connsiteX1" fmla="*/ 332100 w 344799"/>
                  <a:gd name="connsiteY1" fmla="*/ 0 h 729591"/>
                  <a:gd name="connsiteX2" fmla="*/ 344799 w 344799"/>
                  <a:gd name="connsiteY2" fmla="*/ 729591 h 729591"/>
                  <a:gd name="connsiteX3" fmla="*/ 1779 w 344799"/>
                  <a:gd name="connsiteY3" fmla="*/ 726215 h 729591"/>
                  <a:gd name="connsiteX4" fmla="*/ 192 w 344799"/>
                  <a:gd name="connsiteY4" fmla="*/ 44653 h 72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799" h="729591">
                    <a:moveTo>
                      <a:pt x="192" y="44653"/>
                    </a:moveTo>
                    <a:lnTo>
                      <a:pt x="332100" y="0"/>
                    </a:lnTo>
                    <a:cubicBezTo>
                      <a:pt x="332100" y="209437"/>
                      <a:pt x="344799" y="520154"/>
                      <a:pt x="344799" y="729591"/>
                    </a:cubicBezTo>
                    <a:lnTo>
                      <a:pt x="1779" y="726215"/>
                    </a:lnTo>
                    <a:cubicBezTo>
                      <a:pt x="2838" y="504801"/>
                      <a:pt x="-867" y="266067"/>
                      <a:pt x="192" y="44653"/>
                    </a:cubicBezTo>
                    <a:close/>
                  </a:path>
                </a:pathLst>
              </a:custGeom>
              <a:solidFill>
                <a:srgbClr val="2A94B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각 삼각형 57">
                <a:extLst>
                  <a:ext uri="{FF2B5EF4-FFF2-40B4-BE49-F238E27FC236}">
                    <a16:creationId xmlns:a16="http://schemas.microsoft.com/office/drawing/2014/main" id="{6D67C6A5-C5F7-46DF-B351-5C3715B39422}"/>
                  </a:ext>
                </a:extLst>
              </p:cNvPr>
              <p:cNvSpPr/>
              <p:nvPr/>
            </p:nvSpPr>
            <p:spPr>
              <a:xfrm flipH="1">
                <a:off x="5686308" y="5131440"/>
                <a:ext cx="1171487" cy="235061"/>
              </a:xfrm>
              <a:prstGeom prst="rtTriangle">
                <a:avLst/>
              </a:prstGeom>
              <a:solidFill>
                <a:srgbClr val="2A94B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직사각형 37">
                <a:extLst>
                  <a:ext uri="{FF2B5EF4-FFF2-40B4-BE49-F238E27FC236}">
                    <a16:creationId xmlns:a16="http://schemas.microsoft.com/office/drawing/2014/main" id="{D201B9F0-764B-41FE-B527-2069AD9DDD93}"/>
                  </a:ext>
                </a:extLst>
              </p:cNvPr>
              <p:cNvSpPr/>
              <p:nvPr/>
            </p:nvSpPr>
            <p:spPr>
              <a:xfrm>
                <a:off x="6857794" y="4937738"/>
                <a:ext cx="374853" cy="429874"/>
              </a:xfrm>
              <a:custGeom>
                <a:avLst/>
                <a:gdLst>
                  <a:gd name="connsiteX0" fmla="*/ 0 w 435095"/>
                  <a:gd name="connsiteY0" fmla="*/ 0 h 261599"/>
                  <a:gd name="connsiteX1" fmla="*/ 435095 w 435095"/>
                  <a:gd name="connsiteY1" fmla="*/ 0 h 261599"/>
                  <a:gd name="connsiteX2" fmla="*/ 435095 w 435095"/>
                  <a:gd name="connsiteY2" fmla="*/ 261599 h 261599"/>
                  <a:gd name="connsiteX3" fmla="*/ 0 w 435095"/>
                  <a:gd name="connsiteY3" fmla="*/ 261599 h 261599"/>
                  <a:gd name="connsiteX4" fmla="*/ 0 w 435095"/>
                  <a:gd name="connsiteY4" fmla="*/ 0 h 261599"/>
                  <a:gd name="connsiteX0" fmla="*/ 0 w 443033"/>
                  <a:gd name="connsiteY0" fmla="*/ 157163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0 w 443033"/>
                  <a:gd name="connsiteY4" fmla="*/ 157163 h 418762"/>
                  <a:gd name="connsiteX0" fmla="*/ 4763 w 443033"/>
                  <a:gd name="connsiteY0" fmla="*/ 192088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4763 w 443033"/>
                  <a:gd name="connsiteY4" fmla="*/ 192088 h 418762"/>
                  <a:gd name="connsiteX0" fmla="*/ 4763 w 435095"/>
                  <a:gd name="connsiteY0" fmla="*/ 203200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763 w 435095"/>
                  <a:gd name="connsiteY4" fmla="*/ 203200 h 42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095" h="429874">
                    <a:moveTo>
                      <a:pt x="4763" y="203200"/>
                    </a:moveTo>
                    <a:lnTo>
                      <a:pt x="431921" y="0"/>
                    </a:lnTo>
                    <a:lnTo>
                      <a:pt x="435095" y="429874"/>
                    </a:lnTo>
                    <a:lnTo>
                      <a:pt x="0" y="429874"/>
                    </a:lnTo>
                    <a:lnTo>
                      <a:pt x="4763" y="203200"/>
                    </a:lnTo>
                    <a:close/>
                  </a:path>
                </a:pathLst>
              </a:custGeom>
              <a:solidFill>
                <a:srgbClr val="2A94B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37">
                <a:extLst>
                  <a:ext uri="{FF2B5EF4-FFF2-40B4-BE49-F238E27FC236}">
                    <a16:creationId xmlns:a16="http://schemas.microsoft.com/office/drawing/2014/main" id="{98D8B566-BEF2-4C92-A098-AB4B380AC203}"/>
                  </a:ext>
                </a:extLst>
              </p:cNvPr>
              <p:cNvSpPr/>
              <p:nvPr/>
            </p:nvSpPr>
            <p:spPr>
              <a:xfrm>
                <a:off x="7220378" y="4733159"/>
                <a:ext cx="446209" cy="628312"/>
              </a:xfrm>
              <a:custGeom>
                <a:avLst/>
                <a:gdLst>
                  <a:gd name="connsiteX0" fmla="*/ 0 w 435095"/>
                  <a:gd name="connsiteY0" fmla="*/ 0 h 261599"/>
                  <a:gd name="connsiteX1" fmla="*/ 435095 w 435095"/>
                  <a:gd name="connsiteY1" fmla="*/ 0 h 261599"/>
                  <a:gd name="connsiteX2" fmla="*/ 435095 w 435095"/>
                  <a:gd name="connsiteY2" fmla="*/ 261599 h 261599"/>
                  <a:gd name="connsiteX3" fmla="*/ 0 w 435095"/>
                  <a:gd name="connsiteY3" fmla="*/ 261599 h 261599"/>
                  <a:gd name="connsiteX4" fmla="*/ 0 w 435095"/>
                  <a:gd name="connsiteY4" fmla="*/ 0 h 261599"/>
                  <a:gd name="connsiteX0" fmla="*/ 0 w 443033"/>
                  <a:gd name="connsiteY0" fmla="*/ 157163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0 w 443033"/>
                  <a:gd name="connsiteY4" fmla="*/ 157163 h 418762"/>
                  <a:gd name="connsiteX0" fmla="*/ 4763 w 443033"/>
                  <a:gd name="connsiteY0" fmla="*/ 192088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4763 w 443033"/>
                  <a:gd name="connsiteY4" fmla="*/ 192088 h 418762"/>
                  <a:gd name="connsiteX0" fmla="*/ 4763 w 435095"/>
                  <a:gd name="connsiteY0" fmla="*/ 203200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763 w 435095"/>
                  <a:gd name="connsiteY4" fmla="*/ 203200 h 429874"/>
                  <a:gd name="connsiteX0" fmla="*/ 41275 w 435095"/>
                  <a:gd name="connsiteY0" fmla="*/ 17462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1275 w 435095"/>
                  <a:gd name="connsiteY4" fmla="*/ 17462 h 429874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11112 w 446207"/>
                  <a:gd name="connsiteY3" fmla="*/ 437812 h 437812"/>
                  <a:gd name="connsiteX4" fmla="*/ 0 w 446207"/>
                  <a:gd name="connsiteY4" fmla="*/ 0 h 437812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3174 w 446207"/>
                  <a:gd name="connsiteY3" fmla="*/ 437812 h 437812"/>
                  <a:gd name="connsiteX4" fmla="*/ 0 w 446207"/>
                  <a:gd name="connsiteY4" fmla="*/ 0 h 437812"/>
                  <a:gd name="connsiteX0" fmla="*/ 0 w 446208"/>
                  <a:gd name="connsiteY0" fmla="*/ 190500 h 628312"/>
                  <a:gd name="connsiteX1" fmla="*/ 446208 w 446208"/>
                  <a:gd name="connsiteY1" fmla="*/ 0 h 628312"/>
                  <a:gd name="connsiteX2" fmla="*/ 446207 w 446208"/>
                  <a:gd name="connsiteY2" fmla="*/ 628312 h 628312"/>
                  <a:gd name="connsiteX3" fmla="*/ 3174 w 446208"/>
                  <a:gd name="connsiteY3" fmla="*/ 628312 h 628312"/>
                  <a:gd name="connsiteX4" fmla="*/ 0 w 446208"/>
                  <a:gd name="connsiteY4" fmla="*/ 190500 h 62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8" h="628312">
                    <a:moveTo>
                      <a:pt x="0" y="190500"/>
                    </a:moveTo>
                    <a:lnTo>
                      <a:pt x="446208" y="0"/>
                    </a:lnTo>
                    <a:cubicBezTo>
                      <a:pt x="446208" y="209437"/>
                      <a:pt x="446207" y="418875"/>
                      <a:pt x="446207" y="628312"/>
                    </a:cubicBezTo>
                    <a:lnTo>
                      <a:pt x="3174" y="628312"/>
                    </a:lnTo>
                    <a:lnTo>
                      <a:pt x="0" y="190500"/>
                    </a:lnTo>
                    <a:close/>
                  </a:path>
                </a:pathLst>
              </a:custGeom>
              <a:solidFill>
                <a:srgbClr val="2A94B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37">
                <a:extLst>
                  <a:ext uri="{FF2B5EF4-FFF2-40B4-BE49-F238E27FC236}">
                    <a16:creationId xmlns:a16="http://schemas.microsoft.com/office/drawing/2014/main" id="{066E42B2-95CA-4AA1-9600-ED51C39D1FB9}"/>
                  </a:ext>
                </a:extLst>
              </p:cNvPr>
              <p:cNvSpPr/>
              <p:nvPr/>
            </p:nvSpPr>
            <p:spPr>
              <a:xfrm>
                <a:off x="9232345" y="3327178"/>
                <a:ext cx="647859" cy="2030167"/>
              </a:xfrm>
              <a:custGeom>
                <a:avLst/>
                <a:gdLst>
                  <a:gd name="connsiteX0" fmla="*/ 0 w 435095"/>
                  <a:gd name="connsiteY0" fmla="*/ 0 h 261599"/>
                  <a:gd name="connsiteX1" fmla="*/ 435095 w 435095"/>
                  <a:gd name="connsiteY1" fmla="*/ 0 h 261599"/>
                  <a:gd name="connsiteX2" fmla="*/ 435095 w 435095"/>
                  <a:gd name="connsiteY2" fmla="*/ 261599 h 261599"/>
                  <a:gd name="connsiteX3" fmla="*/ 0 w 435095"/>
                  <a:gd name="connsiteY3" fmla="*/ 261599 h 261599"/>
                  <a:gd name="connsiteX4" fmla="*/ 0 w 435095"/>
                  <a:gd name="connsiteY4" fmla="*/ 0 h 261599"/>
                  <a:gd name="connsiteX0" fmla="*/ 0 w 443033"/>
                  <a:gd name="connsiteY0" fmla="*/ 157163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0 w 443033"/>
                  <a:gd name="connsiteY4" fmla="*/ 157163 h 418762"/>
                  <a:gd name="connsiteX0" fmla="*/ 4763 w 443033"/>
                  <a:gd name="connsiteY0" fmla="*/ 192088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4763 w 443033"/>
                  <a:gd name="connsiteY4" fmla="*/ 192088 h 418762"/>
                  <a:gd name="connsiteX0" fmla="*/ 4763 w 435095"/>
                  <a:gd name="connsiteY0" fmla="*/ 203200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763 w 435095"/>
                  <a:gd name="connsiteY4" fmla="*/ 203200 h 429874"/>
                  <a:gd name="connsiteX0" fmla="*/ 41275 w 435095"/>
                  <a:gd name="connsiteY0" fmla="*/ 17462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1275 w 435095"/>
                  <a:gd name="connsiteY4" fmla="*/ 17462 h 429874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11112 w 446207"/>
                  <a:gd name="connsiteY3" fmla="*/ 437812 h 437812"/>
                  <a:gd name="connsiteX4" fmla="*/ 0 w 446207"/>
                  <a:gd name="connsiteY4" fmla="*/ 0 h 437812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3174 w 446207"/>
                  <a:gd name="connsiteY3" fmla="*/ 437812 h 437812"/>
                  <a:gd name="connsiteX4" fmla="*/ 0 w 446207"/>
                  <a:gd name="connsiteY4" fmla="*/ 0 h 437812"/>
                  <a:gd name="connsiteX0" fmla="*/ 0 w 446208"/>
                  <a:gd name="connsiteY0" fmla="*/ 190500 h 628312"/>
                  <a:gd name="connsiteX1" fmla="*/ 446208 w 446208"/>
                  <a:gd name="connsiteY1" fmla="*/ 0 h 628312"/>
                  <a:gd name="connsiteX2" fmla="*/ 446207 w 446208"/>
                  <a:gd name="connsiteY2" fmla="*/ 628312 h 628312"/>
                  <a:gd name="connsiteX3" fmla="*/ 3174 w 446208"/>
                  <a:gd name="connsiteY3" fmla="*/ 628312 h 628312"/>
                  <a:gd name="connsiteX4" fmla="*/ 0 w 446208"/>
                  <a:gd name="connsiteY4" fmla="*/ 190500 h 628312"/>
                  <a:gd name="connsiteX0" fmla="*/ 0 w 446207"/>
                  <a:gd name="connsiteY0" fmla="*/ 219359 h 657171"/>
                  <a:gd name="connsiteX1" fmla="*/ 411283 w 446207"/>
                  <a:gd name="connsiteY1" fmla="*/ 0 h 657171"/>
                  <a:gd name="connsiteX2" fmla="*/ 446207 w 446207"/>
                  <a:gd name="connsiteY2" fmla="*/ 657171 h 657171"/>
                  <a:gd name="connsiteX3" fmla="*/ 3174 w 446207"/>
                  <a:gd name="connsiteY3" fmla="*/ 657171 h 657171"/>
                  <a:gd name="connsiteX4" fmla="*/ 0 w 446207"/>
                  <a:gd name="connsiteY4" fmla="*/ 219359 h 657171"/>
                  <a:gd name="connsiteX0" fmla="*/ 0 w 446208"/>
                  <a:gd name="connsiteY0" fmla="*/ 236009 h 673821"/>
                  <a:gd name="connsiteX1" fmla="*/ 446208 w 446208"/>
                  <a:gd name="connsiteY1" fmla="*/ 0 h 673821"/>
                  <a:gd name="connsiteX2" fmla="*/ 446207 w 446208"/>
                  <a:gd name="connsiteY2" fmla="*/ 673821 h 673821"/>
                  <a:gd name="connsiteX3" fmla="*/ 3174 w 446208"/>
                  <a:gd name="connsiteY3" fmla="*/ 673821 h 673821"/>
                  <a:gd name="connsiteX4" fmla="*/ 0 w 446208"/>
                  <a:gd name="connsiteY4" fmla="*/ 236009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52559"/>
                  <a:gd name="connsiteY0" fmla="*/ 120574 h 784817"/>
                  <a:gd name="connsiteX1" fmla="*/ 452559 w 452559"/>
                  <a:gd name="connsiteY1" fmla="*/ 0 h 784817"/>
                  <a:gd name="connsiteX2" fmla="*/ 443033 w 452559"/>
                  <a:gd name="connsiteY2" fmla="*/ 784817 h 784817"/>
                  <a:gd name="connsiteX3" fmla="*/ 0 w 452559"/>
                  <a:gd name="connsiteY3" fmla="*/ 784817 h 784817"/>
                  <a:gd name="connsiteX4" fmla="*/ 3176 w 452559"/>
                  <a:gd name="connsiteY4" fmla="*/ 120574 h 784817"/>
                  <a:gd name="connsiteX0" fmla="*/ 305 w 452863"/>
                  <a:gd name="connsiteY0" fmla="*/ 118354 h 784817"/>
                  <a:gd name="connsiteX1" fmla="*/ 452863 w 452863"/>
                  <a:gd name="connsiteY1" fmla="*/ 0 h 784817"/>
                  <a:gd name="connsiteX2" fmla="*/ 443337 w 452863"/>
                  <a:gd name="connsiteY2" fmla="*/ 784817 h 784817"/>
                  <a:gd name="connsiteX3" fmla="*/ 304 w 452863"/>
                  <a:gd name="connsiteY3" fmla="*/ 784817 h 784817"/>
                  <a:gd name="connsiteX4" fmla="*/ 305 w 452863"/>
                  <a:gd name="connsiteY4" fmla="*/ 118354 h 784817"/>
                  <a:gd name="connsiteX0" fmla="*/ 305 w 443337"/>
                  <a:gd name="connsiteY0" fmla="*/ 144778 h 811241"/>
                  <a:gd name="connsiteX1" fmla="*/ 351263 w 443337"/>
                  <a:gd name="connsiteY1" fmla="*/ 0 h 811241"/>
                  <a:gd name="connsiteX2" fmla="*/ 443337 w 443337"/>
                  <a:gd name="connsiteY2" fmla="*/ 811241 h 811241"/>
                  <a:gd name="connsiteX3" fmla="*/ 304 w 443337"/>
                  <a:gd name="connsiteY3" fmla="*/ 811241 h 811241"/>
                  <a:gd name="connsiteX4" fmla="*/ 305 w 443337"/>
                  <a:gd name="connsiteY4" fmla="*/ 144778 h 811241"/>
                  <a:gd name="connsiteX0" fmla="*/ 305 w 373487"/>
                  <a:gd name="connsiteY0" fmla="*/ 144778 h 813128"/>
                  <a:gd name="connsiteX1" fmla="*/ 351263 w 373487"/>
                  <a:gd name="connsiteY1" fmla="*/ 0 h 813128"/>
                  <a:gd name="connsiteX2" fmla="*/ 373487 w 373487"/>
                  <a:gd name="connsiteY2" fmla="*/ 813128 h 813128"/>
                  <a:gd name="connsiteX3" fmla="*/ 304 w 373487"/>
                  <a:gd name="connsiteY3" fmla="*/ 811241 h 813128"/>
                  <a:gd name="connsiteX4" fmla="*/ 305 w 373487"/>
                  <a:gd name="connsiteY4" fmla="*/ 144778 h 813128"/>
                  <a:gd name="connsiteX0" fmla="*/ 305 w 354437"/>
                  <a:gd name="connsiteY0" fmla="*/ 144778 h 811241"/>
                  <a:gd name="connsiteX1" fmla="*/ 351263 w 354437"/>
                  <a:gd name="connsiteY1" fmla="*/ 0 h 811241"/>
                  <a:gd name="connsiteX2" fmla="*/ 354437 w 354437"/>
                  <a:gd name="connsiteY2" fmla="*/ 807466 h 811241"/>
                  <a:gd name="connsiteX3" fmla="*/ 304 w 354437"/>
                  <a:gd name="connsiteY3" fmla="*/ 811241 h 811241"/>
                  <a:gd name="connsiteX4" fmla="*/ 305 w 354437"/>
                  <a:gd name="connsiteY4" fmla="*/ 144778 h 811241"/>
                  <a:gd name="connsiteX0" fmla="*/ 305 w 354437"/>
                  <a:gd name="connsiteY0" fmla="*/ 54189 h 720652"/>
                  <a:gd name="connsiteX1" fmla="*/ 325863 w 354437"/>
                  <a:gd name="connsiteY1" fmla="*/ 0 h 720652"/>
                  <a:gd name="connsiteX2" fmla="*/ 354437 w 354437"/>
                  <a:gd name="connsiteY2" fmla="*/ 716877 h 720652"/>
                  <a:gd name="connsiteX3" fmla="*/ 304 w 354437"/>
                  <a:gd name="connsiteY3" fmla="*/ 720652 h 720652"/>
                  <a:gd name="connsiteX4" fmla="*/ 305 w 354437"/>
                  <a:gd name="connsiteY4" fmla="*/ 54189 h 720652"/>
                  <a:gd name="connsiteX0" fmla="*/ 140 w 357447"/>
                  <a:gd name="connsiteY0" fmla="*/ 43064 h 720652"/>
                  <a:gd name="connsiteX1" fmla="*/ 328873 w 357447"/>
                  <a:gd name="connsiteY1" fmla="*/ 0 h 720652"/>
                  <a:gd name="connsiteX2" fmla="*/ 357447 w 357447"/>
                  <a:gd name="connsiteY2" fmla="*/ 716877 h 720652"/>
                  <a:gd name="connsiteX3" fmla="*/ 3314 w 357447"/>
                  <a:gd name="connsiteY3" fmla="*/ 720652 h 720652"/>
                  <a:gd name="connsiteX4" fmla="*/ 140 w 357447"/>
                  <a:gd name="connsiteY4" fmla="*/ 43064 h 720652"/>
                  <a:gd name="connsiteX0" fmla="*/ 140 w 341572"/>
                  <a:gd name="connsiteY0" fmla="*/ 43064 h 729591"/>
                  <a:gd name="connsiteX1" fmla="*/ 328873 w 341572"/>
                  <a:gd name="connsiteY1" fmla="*/ 0 h 729591"/>
                  <a:gd name="connsiteX2" fmla="*/ 341572 w 341572"/>
                  <a:gd name="connsiteY2" fmla="*/ 729591 h 729591"/>
                  <a:gd name="connsiteX3" fmla="*/ 3314 w 341572"/>
                  <a:gd name="connsiteY3" fmla="*/ 720652 h 729591"/>
                  <a:gd name="connsiteX4" fmla="*/ 140 w 341572"/>
                  <a:gd name="connsiteY4" fmla="*/ 43064 h 729591"/>
                  <a:gd name="connsiteX0" fmla="*/ 46 w 341478"/>
                  <a:gd name="connsiteY0" fmla="*/ 43064 h 729591"/>
                  <a:gd name="connsiteX1" fmla="*/ 328779 w 341478"/>
                  <a:gd name="connsiteY1" fmla="*/ 0 h 729591"/>
                  <a:gd name="connsiteX2" fmla="*/ 341478 w 341478"/>
                  <a:gd name="connsiteY2" fmla="*/ 729591 h 729591"/>
                  <a:gd name="connsiteX3" fmla="*/ 15920 w 341478"/>
                  <a:gd name="connsiteY3" fmla="*/ 727009 h 729591"/>
                  <a:gd name="connsiteX4" fmla="*/ 46 w 341478"/>
                  <a:gd name="connsiteY4" fmla="*/ 43064 h 729591"/>
                  <a:gd name="connsiteX0" fmla="*/ 1588 w 343020"/>
                  <a:gd name="connsiteY0" fmla="*/ 43064 h 729591"/>
                  <a:gd name="connsiteX1" fmla="*/ 330321 w 343020"/>
                  <a:gd name="connsiteY1" fmla="*/ 0 h 729591"/>
                  <a:gd name="connsiteX2" fmla="*/ 343020 w 343020"/>
                  <a:gd name="connsiteY2" fmla="*/ 729591 h 729591"/>
                  <a:gd name="connsiteX3" fmla="*/ 0 w 343020"/>
                  <a:gd name="connsiteY3" fmla="*/ 726215 h 729591"/>
                  <a:gd name="connsiteX4" fmla="*/ 1588 w 343020"/>
                  <a:gd name="connsiteY4" fmla="*/ 43064 h 729591"/>
                  <a:gd name="connsiteX0" fmla="*/ 192 w 344799"/>
                  <a:gd name="connsiteY0" fmla="*/ 44653 h 729591"/>
                  <a:gd name="connsiteX1" fmla="*/ 332100 w 344799"/>
                  <a:gd name="connsiteY1" fmla="*/ 0 h 729591"/>
                  <a:gd name="connsiteX2" fmla="*/ 344799 w 344799"/>
                  <a:gd name="connsiteY2" fmla="*/ 729591 h 729591"/>
                  <a:gd name="connsiteX3" fmla="*/ 1779 w 344799"/>
                  <a:gd name="connsiteY3" fmla="*/ 726215 h 729591"/>
                  <a:gd name="connsiteX4" fmla="*/ 192 w 344799"/>
                  <a:gd name="connsiteY4" fmla="*/ 44653 h 729591"/>
                  <a:gd name="connsiteX0" fmla="*/ 192 w 344799"/>
                  <a:gd name="connsiteY0" fmla="*/ 44653 h 729591"/>
                  <a:gd name="connsiteX1" fmla="*/ 332100 w 344799"/>
                  <a:gd name="connsiteY1" fmla="*/ 0 h 729591"/>
                  <a:gd name="connsiteX2" fmla="*/ 344799 w 344799"/>
                  <a:gd name="connsiteY2" fmla="*/ 729591 h 729591"/>
                  <a:gd name="connsiteX3" fmla="*/ 1779 w 344799"/>
                  <a:gd name="connsiteY3" fmla="*/ 726215 h 729591"/>
                  <a:gd name="connsiteX4" fmla="*/ 192 w 344799"/>
                  <a:gd name="connsiteY4" fmla="*/ 44653 h 729591"/>
                  <a:gd name="connsiteX0" fmla="*/ 38 w 362107"/>
                  <a:gd name="connsiteY0" fmla="*/ 50536 h 729591"/>
                  <a:gd name="connsiteX1" fmla="*/ 349408 w 362107"/>
                  <a:gd name="connsiteY1" fmla="*/ 0 h 729591"/>
                  <a:gd name="connsiteX2" fmla="*/ 362107 w 362107"/>
                  <a:gd name="connsiteY2" fmla="*/ 729591 h 729591"/>
                  <a:gd name="connsiteX3" fmla="*/ 19087 w 362107"/>
                  <a:gd name="connsiteY3" fmla="*/ 726215 h 729591"/>
                  <a:gd name="connsiteX4" fmla="*/ 38 w 362107"/>
                  <a:gd name="connsiteY4" fmla="*/ 50536 h 729591"/>
                  <a:gd name="connsiteX0" fmla="*/ 38 w 639392"/>
                  <a:gd name="connsiteY0" fmla="*/ 259373 h 938428"/>
                  <a:gd name="connsiteX1" fmla="*/ 639392 w 639392"/>
                  <a:gd name="connsiteY1" fmla="*/ 0 h 938428"/>
                  <a:gd name="connsiteX2" fmla="*/ 362107 w 639392"/>
                  <a:gd name="connsiteY2" fmla="*/ 938428 h 938428"/>
                  <a:gd name="connsiteX3" fmla="*/ 19087 w 639392"/>
                  <a:gd name="connsiteY3" fmla="*/ 935052 h 938428"/>
                  <a:gd name="connsiteX4" fmla="*/ 38 w 639392"/>
                  <a:gd name="connsiteY4" fmla="*/ 259373 h 938428"/>
                  <a:gd name="connsiteX0" fmla="*/ 38 w 639392"/>
                  <a:gd name="connsiteY0" fmla="*/ 259373 h 940389"/>
                  <a:gd name="connsiteX1" fmla="*/ 639392 w 639392"/>
                  <a:gd name="connsiteY1" fmla="*/ 0 h 940389"/>
                  <a:gd name="connsiteX2" fmla="*/ 635157 w 639392"/>
                  <a:gd name="connsiteY2" fmla="*/ 940389 h 940389"/>
                  <a:gd name="connsiteX3" fmla="*/ 19087 w 639392"/>
                  <a:gd name="connsiteY3" fmla="*/ 935052 h 940389"/>
                  <a:gd name="connsiteX4" fmla="*/ 38 w 639392"/>
                  <a:gd name="connsiteY4" fmla="*/ 259373 h 940389"/>
                  <a:gd name="connsiteX0" fmla="*/ 38 w 643624"/>
                  <a:gd name="connsiteY0" fmla="*/ 259373 h 939408"/>
                  <a:gd name="connsiteX1" fmla="*/ 639392 w 643624"/>
                  <a:gd name="connsiteY1" fmla="*/ 0 h 939408"/>
                  <a:gd name="connsiteX2" fmla="*/ 643624 w 643624"/>
                  <a:gd name="connsiteY2" fmla="*/ 939408 h 939408"/>
                  <a:gd name="connsiteX3" fmla="*/ 19087 w 643624"/>
                  <a:gd name="connsiteY3" fmla="*/ 935052 h 939408"/>
                  <a:gd name="connsiteX4" fmla="*/ 38 w 643624"/>
                  <a:gd name="connsiteY4" fmla="*/ 259373 h 939408"/>
                  <a:gd name="connsiteX0" fmla="*/ 38 w 652092"/>
                  <a:gd name="connsiteY0" fmla="*/ 267216 h 947251"/>
                  <a:gd name="connsiteX1" fmla="*/ 652092 w 652092"/>
                  <a:gd name="connsiteY1" fmla="*/ 0 h 947251"/>
                  <a:gd name="connsiteX2" fmla="*/ 643624 w 652092"/>
                  <a:gd name="connsiteY2" fmla="*/ 947251 h 947251"/>
                  <a:gd name="connsiteX3" fmla="*/ 19087 w 652092"/>
                  <a:gd name="connsiteY3" fmla="*/ 942895 h 947251"/>
                  <a:gd name="connsiteX4" fmla="*/ 38 w 652092"/>
                  <a:gd name="connsiteY4" fmla="*/ 267216 h 947251"/>
                  <a:gd name="connsiteX0" fmla="*/ 38 w 647859"/>
                  <a:gd name="connsiteY0" fmla="*/ 260353 h 940388"/>
                  <a:gd name="connsiteX1" fmla="*/ 647859 w 647859"/>
                  <a:gd name="connsiteY1" fmla="*/ 0 h 940388"/>
                  <a:gd name="connsiteX2" fmla="*/ 643624 w 647859"/>
                  <a:gd name="connsiteY2" fmla="*/ 940388 h 940388"/>
                  <a:gd name="connsiteX3" fmla="*/ 19087 w 647859"/>
                  <a:gd name="connsiteY3" fmla="*/ 936032 h 940388"/>
                  <a:gd name="connsiteX4" fmla="*/ 38 w 647859"/>
                  <a:gd name="connsiteY4" fmla="*/ 260353 h 94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7859" h="940388">
                    <a:moveTo>
                      <a:pt x="38" y="260353"/>
                    </a:moveTo>
                    <a:lnTo>
                      <a:pt x="647859" y="0"/>
                    </a:lnTo>
                    <a:cubicBezTo>
                      <a:pt x="647859" y="209437"/>
                      <a:pt x="643624" y="730951"/>
                      <a:pt x="643624" y="940388"/>
                    </a:cubicBezTo>
                    <a:lnTo>
                      <a:pt x="19087" y="936032"/>
                    </a:lnTo>
                    <a:cubicBezTo>
                      <a:pt x="20146" y="714618"/>
                      <a:pt x="-1021" y="481767"/>
                      <a:pt x="38" y="260353"/>
                    </a:cubicBezTo>
                    <a:close/>
                  </a:path>
                </a:pathLst>
              </a:custGeom>
              <a:solidFill>
                <a:srgbClr val="2A94B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37">
                <a:extLst>
                  <a:ext uri="{FF2B5EF4-FFF2-40B4-BE49-F238E27FC236}">
                    <a16:creationId xmlns:a16="http://schemas.microsoft.com/office/drawing/2014/main" id="{8250C016-2D5F-4DBB-9585-6D54A3118304}"/>
                  </a:ext>
                </a:extLst>
              </p:cNvPr>
              <p:cNvSpPr/>
              <p:nvPr/>
            </p:nvSpPr>
            <p:spPr>
              <a:xfrm>
                <a:off x="9872057" y="2377385"/>
                <a:ext cx="407809" cy="2975448"/>
              </a:xfrm>
              <a:custGeom>
                <a:avLst/>
                <a:gdLst>
                  <a:gd name="connsiteX0" fmla="*/ 0 w 435095"/>
                  <a:gd name="connsiteY0" fmla="*/ 0 h 261599"/>
                  <a:gd name="connsiteX1" fmla="*/ 435095 w 435095"/>
                  <a:gd name="connsiteY1" fmla="*/ 0 h 261599"/>
                  <a:gd name="connsiteX2" fmla="*/ 435095 w 435095"/>
                  <a:gd name="connsiteY2" fmla="*/ 261599 h 261599"/>
                  <a:gd name="connsiteX3" fmla="*/ 0 w 435095"/>
                  <a:gd name="connsiteY3" fmla="*/ 261599 h 261599"/>
                  <a:gd name="connsiteX4" fmla="*/ 0 w 435095"/>
                  <a:gd name="connsiteY4" fmla="*/ 0 h 261599"/>
                  <a:gd name="connsiteX0" fmla="*/ 0 w 443033"/>
                  <a:gd name="connsiteY0" fmla="*/ 157163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0 w 443033"/>
                  <a:gd name="connsiteY4" fmla="*/ 157163 h 418762"/>
                  <a:gd name="connsiteX0" fmla="*/ 4763 w 443033"/>
                  <a:gd name="connsiteY0" fmla="*/ 192088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4763 w 443033"/>
                  <a:gd name="connsiteY4" fmla="*/ 192088 h 418762"/>
                  <a:gd name="connsiteX0" fmla="*/ 4763 w 435095"/>
                  <a:gd name="connsiteY0" fmla="*/ 203200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763 w 435095"/>
                  <a:gd name="connsiteY4" fmla="*/ 203200 h 429874"/>
                  <a:gd name="connsiteX0" fmla="*/ 41275 w 435095"/>
                  <a:gd name="connsiteY0" fmla="*/ 17462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1275 w 435095"/>
                  <a:gd name="connsiteY4" fmla="*/ 17462 h 429874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11112 w 446207"/>
                  <a:gd name="connsiteY3" fmla="*/ 437812 h 437812"/>
                  <a:gd name="connsiteX4" fmla="*/ 0 w 446207"/>
                  <a:gd name="connsiteY4" fmla="*/ 0 h 437812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3174 w 446207"/>
                  <a:gd name="connsiteY3" fmla="*/ 437812 h 437812"/>
                  <a:gd name="connsiteX4" fmla="*/ 0 w 446207"/>
                  <a:gd name="connsiteY4" fmla="*/ 0 h 437812"/>
                  <a:gd name="connsiteX0" fmla="*/ 0 w 446208"/>
                  <a:gd name="connsiteY0" fmla="*/ 190500 h 628312"/>
                  <a:gd name="connsiteX1" fmla="*/ 446208 w 446208"/>
                  <a:gd name="connsiteY1" fmla="*/ 0 h 628312"/>
                  <a:gd name="connsiteX2" fmla="*/ 446207 w 446208"/>
                  <a:gd name="connsiteY2" fmla="*/ 628312 h 628312"/>
                  <a:gd name="connsiteX3" fmla="*/ 3174 w 446208"/>
                  <a:gd name="connsiteY3" fmla="*/ 628312 h 628312"/>
                  <a:gd name="connsiteX4" fmla="*/ 0 w 446208"/>
                  <a:gd name="connsiteY4" fmla="*/ 190500 h 628312"/>
                  <a:gd name="connsiteX0" fmla="*/ 0 w 446207"/>
                  <a:gd name="connsiteY0" fmla="*/ 219359 h 657171"/>
                  <a:gd name="connsiteX1" fmla="*/ 411283 w 446207"/>
                  <a:gd name="connsiteY1" fmla="*/ 0 h 657171"/>
                  <a:gd name="connsiteX2" fmla="*/ 446207 w 446207"/>
                  <a:gd name="connsiteY2" fmla="*/ 657171 h 657171"/>
                  <a:gd name="connsiteX3" fmla="*/ 3174 w 446207"/>
                  <a:gd name="connsiteY3" fmla="*/ 657171 h 657171"/>
                  <a:gd name="connsiteX4" fmla="*/ 0 w 446207"/>
                  <a:gd name="connsiteY4" fmla="*/ 219359 h 657171"/>
                  <a:gd name="connsiteX0" fmla="*/ 0 w 446208"/>
                  <a:gd name="connsiteY0" fmla="*/ 236009 h 673821"/>
                  <a:gd name="connsiteX1" fmla="*/ 446208 w 446208"/>
                  <a:gd name="connsiteY1" fmla="*/ 0 h 673821"/>
                  <a:gd name="connsiteX2" fmla="*/ 446207 w 446208"/>
                  <a:gd name="connsiteY2" fmla="*/ 673821 h 673821"/>
                  <a:gd name="connsiteX3" fmla="*/ 3174 w 446208"/>
                  <a:gd name="connsiteY3" fmla="*/ 673821 h 673821"/>
                  <a:gd name="connsiteX4" fmla="*/ 0 w 446208"/>
                  <a:gd name="connsiteY4" fmla="*/ 236009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52559"/>
                  <a:gd name="connsiteY0" fmla="*/ 120574 h 784817"/>
                  <a:gd name="connsiteX1" fmla="*/ 452559 w 452559"/>
                  <a:gd name="connsiteY1" fmla="*/ 0 h 784817"/>
                  <a:gd name="connsiteX2" fmla="*/ 443033 w 452559"/>
                  <a:gd name="connsiteY2" fmla="*/ 784817 h 784817"/>
                  <a:gd name="connsiteX3" fmla="*/ 0 w 452559"/>
                  <a:gd name="connsiteY3" fmla="*/ 784817 h 784817"/>
                  <a:gd name="connsiteX4" fmla="*/ 3176 w 452559"/>
                  <a:gd name="connsiteY4" fmla="*/ 120574 h 784817"/>
                  <a:gd name="connsiteX0" fmla="*/ 305 w 452863"/>
                  <a:gd name="connsiteY0" fmla="*/ 118354 h 784817"/>
                  <a:gd name="connsiteX1" fmla="*/ 452863 w 452863"/>
                  <a:gd name="connsiteY1" fmla="*/ 0 h 784817"/>
                  <a:gd name="connsiteX2" fmla="*/ 443337 w 452863"/>
                  <a:gd name="connsiteY2" fmla="*/ 784817 h 784817"/>
                  <a:gd name="connsiteX3" fmla="*/ 304 w 452863"/>
                  <a:gd name="connsiteY3" fmla="*/ 784817 h 784817"/>
                  <a:gd name="connsiteX4" fmla="*/ 305 w 452863"/>
                  <a:gd name="connsiteY4" fmla="*/ 118354 h 784817"/>
                  <a:gd name="connsiteX0" fmla="*/ 305 w 443337"/>
                  <a:gd name="connsiteY0" fmla="*/ 144778 h 811241"/>
                  <a:gd name="connsiteX1" fmla="*/ 351263 w 443337"/>
                  <a:gd name="connsiteY1" fmla="*/ 0 h 811241"/>
                  <a:gd name="connsiteX2" fmla="*/ 443337 w 443337"/>
                  <a:gd name="connsiteY2" fmla="*/ 811241 h 811241"/>
                  <a:gd name="connsiteX3" fmla="*/ 304 w 443337"/>
                  <a:gd name="connsiteY3" fmla="*/ 811241 h 811241"/>
                  <a:gd name="connsiteX4" fmla="*/ 305 w 443337"/>
                  <a:gd name="connsiteY4" fmla="*/ 144778 h 811241"/>
                  <a:gd name="connsiteX0" fmla="*/ 305 w 373487"/>
                  <a:gd name="connsiteY0" fmla="*/ 144778 h 813128"/>
                  <a:gd name="connsiteX1" fmla="*/ 351263 w 373487"/>
                  <a:gd name="connsiteY1" fmla="*/ 0 h 813128"/>
                  <a:gd name="connsiteX2" fmla="*/ 373487 w 373487"/>
                  <a:gd name="connsiteY2" fmla="*/ 813128 h 813128"/>
                  <a:gd name="connsiteX3" fmla="*/ 304 w 373487"/>
                  <a:gd name="connsiteY3" fmla="*/ 811241 h 813128"/>
                  <a:gd name="connsiteX4" fmla="*/ 305 w 373487"/>
                  <a:gd name="connsiteY4" fmla="*/ 144778 h 813128"/>
                  <a:gd name="connsiteX0" fmla="*/ 305 w 354437"/>
                  <a:gd name="connsiteY0" fmla="*/ 144778 h 811241"/>
                  <a:gd name="connsiteX1" fmla="*/ 351263 w 354437"/>
                  <a:gd name="connsiteY1" fmla="*/ 0 h 811241"/>
                  <a:gd name="connsiteX2" fmla="*/ 354437 w 354437"/>
                  <a:gd name="connsiteY2" fmla="*/ 807466 h 811241"/>
                  <a:gd name="connsiteX3" fmla="*/ 304 w 354437"/>
                  <a:gd name="connsiteY3" fmla="*/ 811241 h 811241"/>
                  <a:gd name="connsiteX4" fmla="*/ 305 w 354437"/>
                  <a:gd name="connsiteY4" fmla="*/ 144778 h 811241"/>
                  <a:gd name="connsiteX0" fmla="*/ 305 w 354437"/>
                  <a:gd name="connsiteY0" fmla="*/ 54189 h 720652"/>
                  <a:gd name="connsiteX1" fmla="*/ 325863 w 354437"/>
                  <a:gd name="connsiteY1" fmla="*/ 0 h 720652"/>
                  <a:gd name="connsiteX2" fmla="*/ 354437 w 354437"/>
                  <a:gd name="connsiteY2" fmla="*/ 716877 h 720652"/>
                  <a:gd name="connsiteX3" fmla="*/ 304 w 354437"/>
                  <a:gd name="connsiteY3" fmla="*/ 720652 h 720652"/>
                  <a:gd name="connsiteX4" fmla="*/ 305 w 354437"/>
                  <a:gd name="connsiteY4" fmla="*/ 54189 h 720652"/>
                  <a:gd name="connsiteX0" fmla="*/ 140 w 357447"/>
                  <a:gd name="connsiteY0" fmla="*/ 43064 h 720652"/>
                  <a:gd name="connsiteX1" fmla="*/ 328873 w 357447"/>
                  <a:gd name="connsiteY1" fmla="*/ 0 h 720652"/>
                  <a:gd name="connsiteX2" fmla="*/ 357447 w 357447"/>
                  <a:gd name="connsiteY2" fmla="*/ 716877 h 720652"/>
                  <a:gd name="connsiteX3" fmla="*/ 3314 w 357447"/>
                  <a:gd name="connsiteY3" fmla="*/ 720652 h 720652"/>
                  <a:gd name="connsiteX4" fmla="*/ 140 w 357447"/>
                  <a:gd name="connsiteY4" fmla="*/ 43064 h 720652"/>
                  <a:gd name="connsiteX0" fmla="*/ 140 w 341572"/>
                  <a:gd name="connsiteY0" fmla="*/ 43064 h 729591"/>
                  <a:gd name="connsiteX1" fmla="*/ 328873 w 341572"/>
                  <a:gd name="connsiteY1" fmla="*/ 0 h 729591"/>
                  <a:gd name="connsiteX2" fmla="*/ 341572 w 341572"/>
                  <a:gd name="connsiteY2" fmla="*/ 729591 h 729591"/>
                  <a:gd name="connsiteX3" fmla="*/ 3314 w 341572"/>
                  <a:gd name="connsiteY3" fmla="*/ 720652 h 729591"/>
                  <a:gd name="connsiteX4" fmla="*/ 140 w 341572"/>
                  <a:gd name="connsiteY4" fmla="*/ 43064 h 729591"/>
                  <a:gd name="connsiteX0" fmla="*/ 46 w 341478"/>
                  <a:gd name="connsiteY0" fmla="*/ 43064 h 729591"/>
                  <a:gd name="connsiteX1" fmla="*/ 328779 w 341478"/>
                  <a:gd name="connsiteY1" fmla="*/ 0 h 729591"/>
                  <a:gd name="connsiteX2" fmla="*/ 341478 w 341478"/>
                  <a:gd name="connsiteY2" fmla="*/ 729591 h 729591"/>
                  <a:gd name="connsiteX3" fmla="*/ 15920 w 341478"/>
                  <a:gd name="connsiteY3" fmla="*/ 727009 h 729591"/>
                  <a:gd name="connsiteX4" fmla="*/ 46 w 341478"/>
                  <a:gd name="connsiteY4" fmla="*/ 43064 h 729591"/>
                  <a:gd name="connsiteX0" fmla="*/ 1588 w 343020"/>
                  <a:gd name="connsiteY0" fmla="*/ 43064 h 729591"/>
                  <a:gd name="connsiteX1" fmla="*/ 330321 w 343020"/>
                  <a:gd name="connsiteY1" fmla="*/ 0 h 729591"/>
                  <a:gd name="connsiteX2" fmla="*/ 343020 w 343020"/>
                  <a:gd name="connsiteY2" fmla="*/ 729591 h 729591"/>
                  <a:gd name="connsiteX3" fmla="*/ 0 w 343020"/>
                  <a:gd name="connsiteY3" fmla="*/ 726215 h 729591"/>
                  <a:gd name="connsiteX4" fmla="*/ 1588 w 343020"/>
                  <a:gd name="connsiteY4" fmla="*/ 43064 h 729591"/>
                  <a:gd name="connsiteX0" fmla="*/ 192 w 344799"/>
                  <a:gd name="connsiteY0" fmla="*/ 44653 h 729591"/>
                  <a:gd name="connsiteX1" fmla="*/ 332100 w 344799"/>
                  <a:gd name="connsiteY1" fmla="*/ 0 h 729591"/>
                  <a:gd name="connsiteX2" fmla="*/ 344799 w 344799"/>
                  <a:gd name="connsiteY2" fmla="*/ 729591 h 729591"/>
                  <a:gd name="connsiteX3" fmla="*/ 1779 w 344799"/>
                  <a:gd name="connsiteY3" fmla="*/ 726215 h 729591"/>
                  <a:gd name="connsiteX4" fmla="*/ 192 w 344799"/>
                  <a:gd name="connsiteY4" fmla="*/ 44653 h 729591"/>
                  <a:gd name="connsiteX0" fmla="*/ 192 w 344799"/>
                  <a:gd name="connsiteY0" fmla="*/ 44653 h 729591"/>
                  <a:gd name="connsiteX1" fmla="*/ 332100 w 344799"/>
                  <a:gd name="connsiteY1" fmla="*/ 0 h 729591"/>
                  <a:gd name="connsiteX2" fmla="*/ 344799 w 344799"/>
                  <a:gd name="connsiteY2" fmla="*/ 729591 h 729591"/>
                  <a:gd name="connsiteX3" fmla="*/ 1779 w 344799"/>
                  <a:gd name="connsiteY3" fmla="*/ 726215 h 729591"/>
                  <a:gd name="connsiteX4" fmla="*/ 192 w 344799"/>
                  <a:gd name="connsiteY4" fmla="*/ 44653 h 729591"/>
                  <a:gd name="connsiteX0" fmla="*/ 38 w 362107"/>
                  <a:gd name="connsiteY0" fmla="*/ 50536 h 729591"/>
                  <a:gd name="connsiteX1" fmla="*/ 349408 w 362107"/>
                  <a:gd name="connsiteY1" fmla="*/ 0 h 729591"/>
                  <a:gd name="connsiteX2" fmla="*/ 362107 w 362107"/>
                  <a:gd name="connsiteY2" fmla="*/ 729591 h 729591"/>
                  <a:gd name="connsiteX3" fmla="*/ 19087 w 362107"/>
                  <a:gd name="connsiteY3" fmla="*/ 726215 h 729591"/>
                  <a:gd name="connsiteX4" fmla="*/ 38 w 362107"/>
                  <a:gd name="connsiteY4" fmla="*/ 50536 h 729591"/>
                  <a:gd name="connsiteX0" fmla="*/ 38 w 639392"/>
                  <a:gd name="connsiteY0" fmla="*/ 259373 h 938428"/>
                  <a:gd name="connsiteX1" fmla="*/ 639392 w 639392"/>
                  <a:gd name="connsiteY1" fmla="*/ 0 h 938428"/>
                  <a:gd name="connsiteX2" fmla="*/ 362107 w 639392"/>
                  <a:gd name="connsiteY2" fmla="*/ 938428 h 938428"/>
                  <a:gd name="connsiteX3" fmla="*/ 19087 w 639392"/>
                  <a:gd name="connsiteY3" fmla="*/ 935052 h 938428"/>
                  <a:gd name="connsiteX4" fmla="*/ 38 w 639392"/>
                  <a:gd name="connsiteY4" fmla="*/ 259373 h 938428"/>
                  <a:gd name="connsiteX0" fmla="*/ 38 w 639392"/>
                  <a:gd name="connsiteY0" fmla="*/ 259373 h 940389"/>
                  <a:gd name="connsiteX1" fmla="*/ 639392 w 639392"/>
                  <a:gd name="connsiteY1" fmla="*/ 0 h 940389"/>
                  <a:gd name="connsiteX2" fmla="*/ 635157 w 639392"/>
                  <a:gd name="connsiteY2" fmla="*/ 940389 h 940389"/>
                  <a:gd name="connsiteX3" fmla="*/ 19087 w 639392"/>
                  <a:gd name="connsiteY3" fmla="*/ 935052 h 940389"/>
                  <a:gd name="connsiteX4" fmla="*/ 38 w 639392"/>
                  <a:gd name="connsiteY4" fmla="*/ 259373 h 940389"/>
                  <a:gd name="connsiteX0" fmla="*/ 38 w 643624"/>
                  <a:gd name="connsiteY0" fmla="*/ 259373 h 939408"/>
                  <a:gd name="connsiteX1" fmla="*/ 639392 w 643624"/>
                  <a:gd name="connsiteY1" fmla="*/ 0 h 939408"/>
                  <a:gd name="connsiteX2" fmla="*/ 643624 w 643624"/>
                  <a:gd name="connsiteY2" fmla="*/ 939408 h 939408"/>
                  <a:gd name="connsiteX3" fmla="*/ 19087 w 643624"/>
                  <a:gd name="connsiteY3" fmla="*/ 935052 h 939408"/>
                  <a:gd name="connsiteX4" fmla="*/ 38 w 643624"/>
                  <a:gd name="connsiteY4" fmla="*/ 259373 h 939408"/>
                  <a:gd name="connsiteX0" fmla="*/ 38 w 652092"/>
                  <a:gd name="connsiteY0" fmla="*/ 267216 h 947251"/>
                  <a:gd name="connsiteX1" fmla="*/ 652092 w 652092"/>
                  <a:gd name="connsiteY1" fmla="*/ 0 h 947251"/>
                  <a:gd name="connsiteX2" fmla="*/ 643624 w 652092"/>
                  <a:gd name="connsiteY2" fmla="*/ 947251 h 947251"/>
                  <a:gd name="connsiteX3" fmla="*/ 19087 w 652092"/>
                  <a:gd name="connsiteY3" fmla="*/ 942895 h 947251"/>
                  <a:gd name="connsiteX4" fmla="*/ 38 w 652092"/>
                  <a:gd name="connsiteY4" fmla="*/ 267216 h 947251"/>
                  <a:gd name="connsiteX0" fmla="*/ 38 w 647859"/>
                  <a:gd name="connsiteY0" fmla="*/ 260353 h 940388"/>
                  <a:gd name="connsiteX1" fmla="*/ 647859 w 647859"/>
                  <a:gd name="connsiteY1" fmla="*/ 0 h 940388"/>
                  <a:gd name="connsiteX2" fmla="*/ 643624 w 647859"/>
                  <a:gd name="connsiteY2" fmla="*/ 940388 h 940388"/>
                  <a:gd name="connsiteX3" fmla="*/ 19087 w 647859"/>
                  <a:gd name="connsiteY3" fmla="*/ 936032 h 940388"/>
                  <a:gd name="connsiteX4" fmla="*/ 38 w 647859"/>
                  <a:gd name="connsiteY4" fmla="*/ 260353 h 940388"/>
                  <a:gd name="connsiteX0" fmla="*/ 73 w 637607"/>
                  <a:gd name="connsiteY0" fmla="*/ 247411 h 940388"/>
                  <a:gd name="connsiteX1" fmla="*/ 637607 w 637607"/>
                  <a:gd name="connsiteY1" fmla="*/ 0 h 940388"/>
                  <a:gd name="connsiteX2" fmla="*/ 633372 w 637607"/>
                  <a:gd name="connsiteY2" fmla="*/ 940388 h 940388"/>
                  <a:gd name="connsiteX3" fmla="*/ 8835 w 637607"/>
                  <a:gd name="connsiteY3" fmla="*/ 936032 h 940388"/>
                  <a:gd name="connsiteX4" fmla="*/ 73 w 637607"/>
                  <a:gd name="connsiteY4" fmla="*/ 247411 h 940388"/>
                  <a:gd name="connsiteX0" fmla="*/ 73 w 633372"/>
                  <a:gd name="connsiteY0" fmla="*/ 306369 h 999346"/>
                  <a:gd name="connsiteX1" fmla="*/ 368085 w 633372"/>
                  <a:gd name="connsiteY1" fmla="*/ 0 h 999346"/>
                  <a:gd name="connsiteX2" fmla="*/ 633372 w 633372"/>
                  <a:gd name="connsiteY2" fmla="*/ 999346 h 999346"/>
                  <a:gd name="connsiteX3" fmla="*/ 8835 w 633372"/>
                  <a:gd name="connsiteY3" fmla="*/ 994990 h 999346"/>
                  <a:gd name="connsiteX4" fmla="*/ 73 w 633372"/>
                  <a:gd name="connsiteY4" fmla="*/ 306369 h 999346"/>
                  <a:gd name="connsiteX0" fmla="*/ 73 w 608683"/>
                  <a:gd name="connsiteY0" fmla="*/ 306369 h 995032"/>
                  <a:gd name="connsiteX1" fmla="*/ 368085 w 608683"/>
                  <a:gd name="connsiteY1" fmla="*/ 0 h 995032"/>
                  <a:gd name="connsiteX2" fmla="*/ 608683 w 608683"/>
                  <a:gd name="connsiteY2" fmla="*/ 995032 h 995032"/>
                  <a:gd name="connsiteX3" fmla="*/ 8835 w 608683"/>
                  <a:gd name="connsiteY3" fmla="*/ 994990 h 995032"/>
                  <a:gd name="connsiteX4" fmla="*/ 73 w 608683"/>
                  <a:gd name="connsiteY4" fmla="*/ 306369 h 995032"/>
                  <a:gd name="connsiteX0" fmla="*/ 112 w 608722"/>
                  <a:gd name="connsiteY0" fmla="*/ 306369 h 995032"/>
                  <a:gd name="connsiteX1" fmla="*/ 368124 w 608722"/>
                  <a:gd name="connsiteY1" fmla="*/ 0 h 995032"/>
                  <a:gd name="connsiteX2" fmla="*/ 608722 w 608722"/>
                  <a:gd name="connsiteY2" fmla="*/ 995032 h 995032"/>
                  <a:gd name="connsiteX3" fmla="*/ 4759 w 608722"/>
                  <a:gd name="connsiteY3" fmla="*/ 992833 h 995032"/>
                  <a:gd name="connsiteX4" fmla="*/ 112 w 608722"/>
                  <a:gd name="connsiteY4" fmla="*/ 306369 h 995032"/>
                  <a:gd name="connsiteX0" fmla="*/ 112 w 376644"/>
                  <a:gd name="connsiteY0" fmla="*/ 306369 h 993306"/>
                  <a:gd name="connsiteX1" fmla="*/ 368124 w 376644"/>
                  <a:gd name="connsiteY1" fmla="*/ 0 h 993306"/>
                  <a:gd name="connsiteX2" fmla="*/ 376644 w 376644"/>
                  <a:gd name="connsiteY2" fmla="*/ 993306 h 993306"/>
                  <a:gd name="connsiteX3" fmla="*/ 4759 w 376644"/>
                  <a:gd name="connsiteY3" fmla="*/ 992833 h 993306"/>
                  <a:gd name="connsiteX4" fmla="*/ 112 w 376644"/>
                  <a:gd name="connsiteY4" fmla="*/ 306369 h 993306"/>
                  <a:gd name="connsiteX0" fmla="*/ 112 w 396395"/>
                  <a:gd name="connsiteY0" fmla="*/ 306369 h 992833"/>
                  <a:gd name="connsiteX1" fmla="*/ 368124 w 396395"/>
                  <a:gd name="connsiteY1" fmla="*/ 0 h 992833"/>
                  <a:gd name="connsiteX2" fmla="*/ 396395 w 396395"/>
                  <a:gd name="connsiteY2" fmla="*/ 986404 h 992833"/>
                  <a:gd name="connsiteX3" fmla="*/ 4759 w 396395"/>
                  <a:gd name="connsiteY3" fmla="*/ 992833 h 992833"/>
                  <a:gd name="connsiteX4" fmla="*/ 112 w 396395"/>
                  <a:gd name="connsiteY4" fmla="*/ 306369 h 992833"/>
                  <a:gd name="connsiteX0" fmla="*/ 112 w 396395"/>
                  <a:gd name="connsiteY0" fmla="*/ 306369 h 995032"/>
                  <a:gd name="connsiteX1" fmla="*/ 368124 w 396395"/>
                  <a:gd name="connsiteY1" fmla="*/ 0 h 995032"/>
                  <a:gd name="connsiteX2" fmla="*/ 396395 w 396395"/>
                  <a:gd name="connsiteY2" fmla="*/ 995032 h 995032"/>
                  <a:gd name="connsiteX3" fmla="*/ 4759 w 396395"/>
                  <a:gd name="connsiteY3" fmla="*/ 992833 h 995032"/>
                  <a:gd name="connsiteX4" fmla="*/ 112 w 396395"/>
                  <a:gd name="connsiteY4" fmla="*/ 306369 h 995032"/>
                  <a:gd name="connsiteX0" fmla="*/ 112 w 396395"/>
                  <a:gd name="connsiteY0" fmla="*/ 315537 h 1004200"/>
                  <a:gd name="connsiteX1" fmla="*/ 368124 w 396395"/>
                  <a:gd name="connsiteY1" fmla="*/ 0 h 1004200"/>
                  <a:gd name="connsiteX2" fmla="*/ 396395 w 396395"/>
                  <a:gd name="connsiteY2" fmla="*/ 1004200 h 1004200"/>
                  <a:gd name="connsiteX3" fmla="*/ 4759 w 396395"/>
                  <a:gd name="connsiteY3" fmla="*/ 1002001 h 1004200"/>
                  <a:gd name="connsiteX4" fmla="*/ 112 w 396395"/>
                  <a:gd name="connsiteY4" fmla="*/ 315537 h 1004200"/>
                  <a:gd name="connsiteX0" fmla="*/ 112 w 396395"/>
                  <a:gd name="connsiteY0" fmla="*/ 321469 h 1010132"/>
                  <a:gd name="connsiteX1" fmla="*/ 369667 w 396395"/>
                  <a:gd name="connsiteY1" fmla="*/ 0 h 1010132"/>
                  <a:gd name="connsiteX2" fmla="*/ 396395 w 396395"/>
                  <a:gd name="connsiteY2" fmla="*/ 1010132 h 1010132"/>
                  <a:gd name="connsiteX3" fmla="*/ 4759 w 396395"/>
                  <a:gd name="connsiteY3" fmla="*/ 1007933 h 1010132"/>
                  <a:gd name="connsiteX4" fmla="*/ 112 w 396395"/>
                  <a:gd name="connsiteY4" fmla="*/ 321469 h 1010132"/>
                  <a:gd name="connsiteX0" fmla="*/ 112 w 396395"/>
                  <a:gd name="connsiteY0" fmla="*/ 313919 h 1002582"/>
                  <a:gd name="connsiteX1" fmla="*/ 369667 w 396395"/>
                  <a:gd name="connsiteY1" fmla="*/ 0 h 1002582"/>
                  <a:gd name="connsiteX2" fmla="*/ 396395 w 396395"/>
                  <a:gd name="connsiteY2" fmla="*/ 1002582 h 1002582"/>
                  <a:gd name="connsiteX3" fmla="*/ 4759 w 396395"/>
                  <a:gd name="connsiteY3" fmla="*/ 1000383 h 1002582"/>
                  <a:gd name="connsiteX4" fmla="*/ 112 w 396395"/>
                  <a:gd name="connsiteY4" fmla="*/ 313919 h 1002582"/>
                  <a:gd name="connsiteX0" fmla="*/ 112 w 396395"/>
                  <a:gd name="connsiteY0" fmla="*/ 313919 h 1002582"/>
                  <a:gd name="connsiteX1" fmla="*/ 369667 w 396395"/>
                  <a:gd name="connsiteY1" fmla="*/ 0 h 1002582"/>
                  <a:gd name="connsiteX2" fmla="*/ 396395 w 396395"/>
                  <a:gd name="connsiteY2" fmla="*/ 1002582 h 1002582"/>
                  <a:gd name="connsiteX3" fmla="*/ 4759 w 396395"/>
                  <a:gd name="connsiteY3" fmla="*/ 1000383 h 1002582"/>
                  <a:gd name="connsiteX4" fmla="*/ 112 w 396395"/>
                  <a:gd name="connsiteY4" fmla="*/ 313919 h 1002582"/>
                  <a:gd name="connsiteX0" fmla="*/ 112 w 396395"/>
                  <a:gd name="connsiteY0" fmla="*/ 313919 h 1002582"/>
                  <a:gd name="connsiteX1" fmla="*/ 369667 w 396395"/>
                  <a:gd name="connsiteY1" fmla="*/ 0 h 1002582"/>
                  <a:gd name="connsiteX2" fmla="*/ 396395 w 396395"/>
                  <a:gd name="connsiteY2" fmla="*/ 1002582 h 1002582"/>
                  <a:gd name="connsiteX3" fmla="*/ 4759 w 396395"/>
                  <a:gd name="connsiteY3" fmla="*/ 1000383 h 1002582"/>
                  <a:gd name="connsiteX4" fmla="*/ 112 w 396395"/>
                  <a:gd name="connsiteY4" fmla="*/ 313919 h 1002582"/>
                  <a:gd name="connsiteX0" fmla="*/ 112 w 396395"/>
                  <a:gd name="connsiteY0" fmla="*/ 313919 h 1002582"/>
                  <a:gd name="connsiteX1" fmla="*/ 369667 w 396395"/>
                  <a:gd name="connsiteY1" fmla="*/ 0 h 1002582"/>
                  <a:gd name="connsiteX2" fmla="*/ 396395 w 396395"/>
                  <a:gd name="connsiteY2" fmla="*/ 1002582 h 1002582"/>
                  <a:gd name="connsiteX3" fmla="*/ 4759 w 396395"/>
                  <a:gd name="connsiteY3" fmla="*/ 1000383 h 1002582"/>
                  <a:gd name="connsiteX4" fmla="*/ 112 w 396395"/>
                  <a:gd name="connsiteY4" fmla="*/ 313919 h 1002582"/>
                  <a:gd name="connsiteX0" fmla="*/ 112 w 396395"/>
                  <a:gd name="connsiteY0" fmla="*/ 314666 h 1003329"/>
                  <a:gd name="connsiteX1" fmla="*/ 383217 w 396395"/>
                  <a:gd name="connsiteY1" fmla="*/ 0 h 1003329"/>
                  <a:gd name="connsiteX2" fmla="*/ 396395 w 396395"/>
                  <a:gd name="connsiteY2" fmla="*/ 1003329 h 1003329"/>
                  <a:gd name="connsiteX3" fmla="*/ 4759 w 396395"/>
                  <a:gd name="connsiteY3" fmla="*/ 1001130 h 1003329"/>
                  <a:gd name="connsiteX4" fmla="*/ 112 w 396395"/>
                  <a:gd name="connsiteY4" fmla="*/ 314666 h 1003329"/>
                  <a:gd name="connsiteX0" fmla="*/ 112 w 396395"/>
                  <a:gd name="connsiteY0" fmla="*/ 313919 h 1002582"/>
                  <a:gd name="connsiteX1" fmla="*/ 373539 w 396395"/>
                  <a:gd name="connsiteY1" fmla="*/ 0 h 1002582"/>
                  <a:gd name="connsiteX2" fmla="*/ 396395 w 396395"/>
                  <a:gd name="connsiteY2" fmla="*/ 1002582 h 1002582"/>
                  <a:gd name="connsiteX3" fmla="*/ 4759 w 396395"/>
                  <a:gd name="connsiteY3" fmla="*/ 1000383 h 1002582"/>
                  <a:gd name="connsiteX4" fmla="*/ 112 w 396395"/>
                  <a:gd name="connsiteY4" fmla="*/ 313919 h 1002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6395" h="1002582">
                    <a:moveTo>
                      <a:pt x="112" y="313919"/>
                    </a:moveTo>
                    <a:cubicBezTo>
                      <a:pt x="123297" y="209279"/>
                      <a:pt x="241644" y="21594"/>
                      <a:pt x="373539" y="0"/>
                    </a:cubicBezTo>
                    <a:cubicBezTo>
                      <a:pt x="373539" y="209437"/>
                      <a:pt x="396395" y="793145"/>
                      <a:pt x="396395" y="1002582"/>
                    </a:cubicBezTo>
                    <a:lnTo>
                      <a:pt x="4759" y="1000383"/>
                    </a:lnTo>
                    <a:cubicBezTo>
                      <a:pt x="5818" y="778969"/>
                      <a:pt x="-947" y="535333"/>
                      <a:pt x="112" y="313919"/>
                    </a:cubicBezTo>
                    <a:close/>
                  </a:path>
                </a:pathLst>
              </a:custGeom>
              <a:solidFill>
                <a:srgbClr val="2A94B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37">
                <a:extLst>
                  <a:ext uri="{FF2B5EF4-FFF2-40B4-BE49-F238E27FC236}">
                    <a16:creationId xmlns:a16="http://schemas.microsoft.com/office/drawing/2014/main" id="{4E345394-5BCF-489F-B07B-483B4A04E92C}"/>
                  </a:ext>
                </a:extLst>
              </p:cNvPr>
              <p:cNvSpPr/>
              <p:nvPr/>
            </p:nvSpPr>
            <p:spPr>
              <a:xfrm>
                <a:off x="10251928" y="2369168"/>
                <a:ext cx="698323" cy="2988684"/>
              </a:xfrm>
              <a:custGeom>
                <a:avLst/>
                <a:gdLst>
                  <a:gd name="connsiteX0" fmla="*/ 0 w 435095"/>
                  <a:gd name="connsiteY0" fmla="*/ 0 h 261599"/>
                  <a:gd name="connsiteX1" fmla="*/ 435095 w 435095"/>
                  <a:gd name="connsiteY1" fmla="*/ 0 h 261599"/>
                  <a:gd name="connsiteX2" fmla="*/ 435095 w 435095"/>
                  <a:gd name="connsiteY2" fmla="*/ 261599 h 261599"/>
                  <a:gd name="connsiteX3" fmla="*/ 0 w 435095"/>
                  <a:gd name="connsiteY3" fmla="*/ 261599 h 261599"/>
                  <a:gd name="connsiteX4" fmla="*/ 0 w 435095"/>
                  <a:gd name="connsiteY4" fmla="*/ 0 h 261599"/>
                  <a:gd name="connsiteX0" fmla="*/ 0 w 443033"/>
                  <a:gd name="connsiteY0" fmla="*/ 157163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0 w 443033"/>
                  <a:gd name="connsiteY4" fmla="*/ 157163 h 418762"/>
                  <a:gd name="connsiteX0" fmla="*/ 4763 w 443033"/>
                  <a:gd name="connsiteY0" fmla="*/ 192088 h 418762"/>
                  <a:gd name="connsiteX1" fmla="*/ 443033 w 443033"/>
                  <a:gd name="connsiteY1" fmla="*/ 0 h 418762"/>
                  <a:gd name="connsiteX2" fmla="*/ 435095 w 443033"/>
                  <a:gd name="connsiteY2" fmla="*/ 418762 h 418762"/>
                  <a:gd name="connsiteX3" fmla="*/ 0 w 443033"/>
                  <a:gd name="connsiteY3" fmla="*/ 418762 h 418762"/>
                  <a:gd name="connsiteX4" fmla="*/ 4763 w 443033"/>
                  <a:gd name="connsiteY4" fmla="*/ 192088 h 418762"/>
                  <a:gd name="connsiteX0" fmla="*/ 4763 w 435095"/>
                  <a:gd name="connsiteY0" fmla="*/ 203200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763 w 435095"/>
                  <a:gd name="connsiteY4" fmla="*/ 203200 h 429874"/>
                  <a:gd name="connsiteX0" fmla="*/ 41275 w 435095"/>
                  <a:gd name="connsiteY0" fmla="*/ 17462 h 429874"/>
                  <a:gd name="connsiteX1" fmla="*/ 431921 w 435095"/>
                  <a:gd name="connsiteY1" fmla="*/ 0 h 429874"/>
                  <a:gd name="connsiteX2" fmla="*/ 435095 w 435095"/>
                  <a:gd name="connsiteY2" fmla="*/ 429874 h 429874"/>
                  <a:gd name="connsiteX3" fmla="*/ 0 w 435095"/>
                  <a:gd name="connsiteY3" fmla="*/ 429874 h 429874"/>
                  <a:gd name="connsiteX4" fmla="*/ 41275 w 435095"/>
                  <a:gd name="connsiteY4" fmla="*/ 17462 h 429874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11112 w 446207"/>
                  <a:gd name="connsiteY3" fmla="*/ 437812 h 437812"/>
                  <a:gd name="connsiteX4" fmla="*/ 0 w 446207"/>
                  <a:gd name="connsiteY4" fmla="*/ 0 h 437812"/>
                  <a:gd name="connsiteX0" fmla="*/ 0 w 446207"/>
                  <a:gd name="connsiteY0" fmla="*/ 0 h 437812"/>
                  <a:gd name="connsiteX1" fmla="*/ 443033 w 446207"/>
                  <a:gd name="connsiteY1" fmla="*/ 7938 h 437812"/>
                  <a:gd name="connsiteX2" fmla="*/ 446207 w 446207"/>
                  <a:gd name="connsiteY2" fmla="*/ 437812 h 437812"/>
                  <a:gd name="connsiteX3" fmla="*/ 3174 w 446207"/>
                  <a:gd name="connsiteY3" fmla="*/ 437812 h 437812"/>
                  <a:gd name="connsiteX4" fmla="*/ 0 w 446207"/>
                  <a:gd name="connsiteY4" fmla="*/ 0 h 437812"/>
                  <a:gd name="connsiteX0" fmla="*/ 0 w 446208"/>
                  <a:gd name="connsiteY0" fmla="*/ 190500 h 628312"/>
                  <a:gd name="connsiteX1" fmla="*/ 446208 w 446208"/>
                  <a:gd name="connsiteY1" fmla="*/ 0 h 628312"/>
                  <a:gd name="connsiteX2" fmla="*/ 446207 w 446208"/>
                  <a:gd name="connsiteY2" fmla="*/ 628312 h 628312"/>
                  <a:gd name="connsiteX3" fmla="*/ 3174 w 446208"/>
                  <a:gd name="connsiteY3" fmla="*/ 628312 h 628312"/>
                  <a:gd name="connsiteX4" fmla="*/ 0 w 446208"/>
                  <a:gd name="connsiteY4" fmla="*/ 190500 h 628312"/>
                  <a:gd name="connsiteX0" fmla="*/ 0 w 446207"/>
                  <a:gd name="connsiteY0" fmla="*/ 219359 h 657171"/>
                  <a:gd name="connsiteX1" fmla="*/ 411283 w 446207"/>
                  <a:gd name="connsiteY1" fmla="*/ 0 h 657171"/>
                  <a:gd name="connsiteX2" fmla="*/ 446207 w 446207"/>
                  <a:gd name="connsiteY2" fmla="*/ 657171 h 657171"/>
                  <a:gd name="connsiteX3" fmla="*/ 3174 w 446207"/>
                  <a:gd name="connsiteY3" fmla="*/ 657171 h 657171"/>
                  <a:gd name="connsiteX4" fmla="*/ 0 w 446207"/>
                  <a:gd name="connsiteY4" fmla="*/ 219359 h 657171"/>
                  <a:gd name="connsiteX0" fmla="*/ 0 w 446208"/>
                  <a:gd name="connsiteY0" fmla="*/ 236009 h 673821"/>
                  <a:gd name="connsiteX1" fmla="*/ 446208 w 446208"/>
                  <a:gd name="connsiteY1" fmla="*/ 0 h 673821"/>
                  <a:gd name="connsiteX2" fmla="*/ 446207 w 446208"/>
                  <a:gd name="connsiteY2" fmla="*/ 673821 h 673821"/>
                  <a:gd name="connsiteX3" fmla="*/ 3174 w 446208"/>
                  <a:gd name="connsiteY3" fmla="*/ 673821 h 673821"/>
                  <a:gd name="connsiteX4" fmla="*/ 0 w 446208"/>
                  <a:gd name="connsiteY4" fmla="*/ 236009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43034"/>
                  <a:gd name="connsiteY0" fmla="*/ 9578 h 673821"/>
                  <a:gd name="connsiteX1" fmla="*/ 443034 w 443034"/>
                  <a:gd name="connsiteY1" fmla="*/ 0 h 673821"/>
                  <a:gd name="connsiteX2" fmla="*/ 443033 w 443034"/>
                  <a:gd name="connsiteY2" fmla="*/ 673821 h 673821"/>
                  <a:gd name="connsiteX3" fmla="*/ 0 w 443034"/>
                  <a:gd name="connsiteY3" fmla="*/ 673821 h 673821"/>
                  <a:gd name="connsiteX4" fmla="*/ 3176 w 443034"/>
                  <a:gd name="connsiteY4" fmla="*/ 9578 h 673821"/>
                  <a:gd name="connsiteX0" fmla="*/ 3176 w 452559"/>
                  <a:gd name="connsiteY0" fmla="*/ 120574 h 784817"/>
                  <a:gd name="connsiteX1" fmla="*/ 452559 w 452559"/>
                  <a:gd name="connsiteY1" fmla="*/ 0 h 784817"/>
                  <a:gd name="connsiteX2" fmla="*/ 443033 w 452559"/>
                  <a:gd name="connsiteY2" fmla="*/ 784817 h 784817"/>
                  <a:gd name="connsiteX3" fmla="*/ 0 w 452559"/>
                  <a:gd name="connsiteY3" fmla="*/ 784817 h 784817"/>
                  <a:gd name="connsiteX4" fmla="*/ 3176 w 452559"/>
                  <a:gd name="connsiteY4" fmla="*/ 120574 h 784817"/>
                  <a:gd name="connsiteX0" fmla="*/ 305 w 452863"/>
                  <a:gd name="connsiteY0" fmla="*/ 118354 h 784817"/>
                  <a:gd name="connsiteX1" fmla="*/ 452863 w 452863"/>
                  <a:gd name="connsiteY1" fmla="*/ 0 h 784817"/>
                  <a:gd name="connsiteX2" fmla="*/ 443337 w 452863"/>
                  <a:gd name="connsiteY2" fmla="*/ 784817 h 784817"/>
                  <a:gd name="connsiteX3" fmla="*/ 304 w 452863"/>
                  <a:gd name="connsiteY3" fmla="*/ 784817 h 784817"/>
                  <a:gd name="connsiteX4" fmla="*/ 305 w 452863"/>
                  <a:gd name="connsiteY4" fmla="*/ 118354 h 784817"/>
                  <a:gd name="connsiteX0" fmla="*/ 305 w 443337"/>
                  <a:gd name="connsiteY0" fmla="*/ 144778 h 811241"/>
                  <a:gd name="connsiteX1" fmla="*/ 351263 w 443337"/>
                  <a:gd name="connsiteY1" fmla="*/ 0 h 811241"/>
                  <a:gd name="connsiteX2" fmla="*/ 443337 w 443337"/>
                  <a:gd name="connsiteY2" fmla="*/ 811241 h 811241"/>
                  <a:gd name="connsiteX3" fmla="*/ 304 w 443337"/>
                  <a:gd name="connsiteY3" fmla="*/ 811241 h 811241"/>
                  <a:gd name="connsiteX4" fmla="*/ 305 w 443337"/>
                  <a:gd name="connsiteY4" fmla="*/ 144778 h 811241"/>
                  <a:gd name="connsiteX0" fmla="*/ 305 w 373487"/>
                  <a:gd name="connsiteY0" fmla="*/ 144778 h 813128"/>
                  <a:gd name="connsiteX1" fmla="*/ 351263 w 373487"/>
                  <a:gd name="connsiteY1" fmla="*/ 0 h 813128"/>
                  <a:gd name="connsiteX2" fmla="*/ 373487 w 373487"/>
                  <a:gd name="connsiteY2" fmla="*/ 813128 h 813128"/>
                  <a:gd name="connsiteX3" fmla="*/ 304 w 373487"/>
                  <a:gd name="connsiteY3" fmla="*/ 811241 h 813128"/>
                  <a:gd name="connsiteX4" fmla="*/ 305 w 373487"/>
                  <a:gd name="connsiteY4" fmla="*/ 144778 h 813128"/>
                  <a:gd name="connsiteX0" fmla="*/ 305 w 354437"/>
                  <a:gd name="connsiteY0" fmla="*/ 144778 h 811241"/>
                  <a:gd name="connsiteX1" fmla="*/ 351263 w 354437"/>
                  <a:gd name="connsiteY1" fmla="*/ 0 h 811241"/>
                  <a:gd name="connsiteX2" fmla="*/ 354437 w 354437"/>
                  <a:gd name="connsiteY2" fmla="*/ 807466 h 811241"/>
                  <a:gd name="connsiteX3" fmla="*/ 304 w 354437"/>
                  <a:gd name="connsiteY3" fmla="*/ 811241 h 811241"/>
                  <a:gd name="connsiteX4" fmla="*/ 305 w 354437"/>
                  <a:gd name="connsiteY4" fmla="*/ 144778 h 811241"/>
                  <a:gd name="connsiteX0" fmla="*/ 305 w 354437"/>
                  <a:gd name="connsiteY0" fmla="*/ 54189 h 720652"/>
                  <a:gd name="connsiteX1" fmla="*/ 325863 w 354437"/>
                  <a:gd name="connsiteY1" fmla="*/ 0 h 720652"/>
                  <a:gd name="connsiteX2" fmla="*/ 354437 w 354437"/>
                  <a:gd name="connsiteY2" fmla="*/ 716877 h 720652"/>
                  <a:gd name="connsiteX3" fmla="*/ 304 w 354437"/>
                  <a:gd name="connsiteY3" fmla="*/ 720652 h 720652"/>
                  <a:gd name="connsiteX4" fmla="*/ 305 w 354437"/>
                  <a:gd name="connsiteY4" fmla="*/ 54189 h 720652"/>
                  <a:gd name="connsiteX0" fmla="*/ 140 w 357447"/>
                  <a:gd name="connsiteY0" fmla="*/ 43064 h 720652"/>
                  <a:gd name="connsiteX1" fmla="*/ 328873 w 357447"/>
                  <a:gd name="connsiteY1" fmla="*/ 0 h 720652"/>
                  <a:gd name="connsiteX2" fmla="*/ 357447 w 357447"/>
                  <a:gd name="connsiteY2" fmla="*/ 716877 h 720652"/>
                  <a:gd name="connsiteX3" fmla="*/ 3314 w 357447"/>
                  <a:gd name="connsiteY3" fmla="*/ 720652 h 720652"/>
                  <a:gd name="connsiteX4" fmla="*/ 140 w 357447"/>
                  <a:gd name="connsiteY4" fmla="*/ 43064 h 720652"/>
                  <a:gd name="connsiteX0" fmla="*/ 140 w 341572"/>
                  <a:gd name="connsiteY0" fmla="*/ 43064 h 729591"/>
                  <a:gd name="connsiteX1" fmla="*/ 328873 w 341572"/>
                  <a:gd name="connsiteY1" fmla="*/ 0 h 729591"/>
                  <a:gd name="connsiteX2" fmla="*/ 341572 w 341572"/>
                  <a:gd name="connsiteY2" fmla="*/ 729591 h 729591"/>
                  <a:gd name="connsiteX3" fmla="*/ 3314 w 341572"/>
                  <a:gd name="connsiteY3" fmla="*/ 720652 h 729591"/>
                  <a:gd name="connsiteX4" fmla="*/ 140 w 341572"/>
                  <a:gd name="connsiteY4" fmla="*/ 43064 h 729591"/>
                  <a:gd name="connsiteX0" fmla="*/ 46 w 341478"/>
                  <a:gd name="connsiteY0" fmla="*/ 43064 h 729591"/>
                  <a:gd name="connsiteX1" fmla="*/ 328779 w 341478"/>
                  <a:gd name="connsiteY1" fmla="*/ 0 h 729591"/>
                  <a:gd name="connsiteX2" fmla="*/ 341478 w 341478"/>
                  <a:gd name="connsiteY2" fmla="*/ 729591 h 729591"/>
                  <a:gd name="connsiteX3" fmla="*/ 15920 w 341478"/>
                  <a:gd name="connsiteY3" fmla="*/ 727009 h 729591"/>
                  <a:gd name="connsiteX4" fmla="*/ 46 w 341478"/>
                  <a:gd name="connsiteY4" fmla="*/ 43064 h 729591"/>
                  <a:gd name="connsiteX0" fmla="*/ 1588 w 343020"/>
                  <a:gd name="connsiteY0" fmla="*/ 43064 h 729591"/>
                  <a:gd name="connsiteX1" fmla="*/ 330321 w 343020"/>
                  <a:gd name="connsiteY1" fmla="*/ 0 h 729591"/>
                  <a:gd name="connsiteX2" fmla="*/ 343020 w 343020"/>
                  <a:gd name="connsiteY2" fmla="*/ 729591 h 729591"/>
                  <a:gd name="connsiteX3" fmla="*/ 0 w 343020"/>
                  <a:gd name="connsiteY3" fmla="*/ 726215 h 729591"/>
                  <a:gd name="connsiteX4" fmla="*/ 1588 w 343020"/>
                  <a:gd name="connsiteY4" fmla="*/ 43064 h 729591"/>
                  <a:gd name="connsiteX0" fmla="*/ 192 w 344799"/>
                  <a:gd name="connsiteY0" fmla="*/ 44653 h 729591"/>
                  <a:gd name="connsiteX1" fmla="*/ 332100 w 344799"/>
                  <a:gd name="connsiteY1" fmla="*/ 0 h 729591"/>
                  <a:gd name="connsiteX2" fmla="*/ 344799 w 344799"/>
                  <a:gd name="connsiteY2" fmla="*/ 729591 h 729591"/>
                  <a:gd name="connsiteX3" fmla="*/ 1779 w 344799"/>
                  <a:gd name="connsiteY3" fmla="*/ 726215 h 729591"/>
                  <a:gd name="connsiteX4" fmla="*/ 192 w 344799"/>
                  <a:gd name="connsiteY4" fmla="*/ 44653 h 729591"/>
                  <a:gd name="connsiteX0" fmla="*/ 192 w 344799"/>
                  <a:gd name="connsiteY0" fmla="*/ 44653 h 729591"/>
                  <a:gd name="connsiteX1" fmla="*/ 332100 w 344799"/>
                  <a:gd name="connsiteY1" fmla="*/ 0 h 729591"/>
                  <a:gd name="connsiteX2" fmla="*/ 344799 w 344799"/>
                  <a:gd name="connsiteY2" fmla="*/ 729591 h 729591"/>
                  <a:gd name="connsiteX3" fmla="*/ 1779 w 344799"/>
                  <a:gd name="connsiteY3" fmla="*/ 726215 h 729591"/>
                  <a:gd name="connsiteX4" fmla="*/ 192 w 344799"/>
                  <a:gd name="connsiteY4" fmla="*/ 44653 h 729591"/>
                  <a:gd name="connsiteX0" fmla="*/ 38 w 362107"/>
                  <a:gd name="connsiteY0" fmla="*/ 50536 h 729591"/>
                  <a:gd name="connsiteX1" fmla="*/ 349408 w 362107"/>
                  <a:gd name="connsiteY1" fmla="*/ 0 h 729591"/>
                  <a:gd name="connsiteX2" fmla="*/ 362107 w 362107"/>
                  <a:gd name="connsiteY2" fmla="*/ 729591 h 729591"/>
                  <a:gd name="connsiteX3" fmla="*/ 19087 w 362107"/>
                  <a:gd name="connsiteY3" fmla="*/ 726215 h 729591"/>
                  <a:gd name="connsiteX4" fmla="*/ 38 w 362107"/>
                  <a:gd name="connsiteY4" fmla="*/ 50536 h 729591"/>
                  <a:gd name="connsiteX0" fmla="*/ 38 w 639392"/>
                  <a:gd name="connsiteY0" fmla="*/ 259373 h 938428"/>
                  <a:gd name="connsiteX1" fmla="*/ 639392 w 639392"/>
                  <a:gd name="connsiteY1" fmla="*/ 0 h 938428"/>
                  <a:gd name="connsiteX2" fmla="*/ 362107 w 639392"/>
                  <a:gd name="connsiteY2" fmla="*/ 938428 h 938428"/>
                  <a:gd name="connsiteX3" fmla="*/ 19087 w 639392"/>
                  <a:gd name="connsiteY3" fmla="*/ 935052 h 938428"/>
                  <a:gd name="connsiteX4" fmla="*/ 38 w 639392"/>
                  <a:gd name="connsiteY4" fmla="*/ 259373 h 938428"/>
                  <a:gd name="connsiteX0" fmla="*/ 38 w 639392"/>
                  <a:gd name="connsiteY0" fmla="*/ 259373 h 940389"/>
                  <a:gd name="connsiteX1" fmla="*/ 639392 w 639392"/>
                  <a:gd name="connsiteY1" fmla="*/ 0 h 940389"/>
                  <a:gd name="connsiteX2" fmla="*/ 635157 w 639392"/>
                  <a:gd name="connsiteY2" fmla="*/ 940389 h 940389"/>
                  <a:gd name="connsiteX3" fmla="*/ 19087 w 639392"/>
                  <a:gd name="connsiteY3" fmla="*/ 935052 h 940389"/>
                  <a:gd name="connsiteX4" fmla="*/ 38 w 639392"/>
                  <a:gd name="connsiteY4" fmla="*/ 259373 h 940389"/>
                  <a:gd name="connsiteX0" fmla="*/ 38 w 643624"/>
                  <a:gd name="connsiteY0" fmla="*/ 259373 h 939408"/>
                  <a:gd name="connsiteX1" fmla="*/ 639392 w 643624"/>
                  <a:gd name="connsiteY1" fmla="*/ 0 h 939408"/>
                  <a:gd name="connsiteX2" fmla="*/ 643624 w 643624"/>
                  <a:gd name="connsiteY2" fmla="*/ 939408 h 939408"/>
                  <a:gd name="connsiteX3" fmla="*/ 19087 w 643624"/>
                  <a:gd name="connsiteY3" fmla="*/ 935052 h 939408"/>
                  <a:gd name="connsiteX4" fmla="*/ 38 w 643624"/>
                  <a:gd name="connsiteY4" fmla="*/ 259373 h 939408"/>
                  <a:gd name="connsiteX0" fmla="*/ 38 w 652092"/>
                  <a:gd name="connsiteY0" fmla="*/ 267216 h 947251"/>
                  <a:gd name="connsiteX1" fmla="*/ 652092 w 652092"/>
                  <a:gd name="connsiteY1" fmla="*/ 0 h 947251"/>
                  <a:gd name="connsiteX2" fmla="*/ 643624 w 652092"/>
                  <a:gd name="connsiteY2" fmla="*/ 947251 h 947251"/>
                  <a:gd name="connsiteX3" fmla="*/ 19087 w 652092"/>
                  <a:gd name="connsiteY3" fmla="*/ 942895 h 947251"/>
                  <a:gd name="connsiteX4" fmla="*/ 38 w 652092"/>
                  <a:gd name="connsiteY4" fmla="*/ 267216 h 947251"/>
                  <a:gd name="connsiteX0" fmla="*/ 38 w 647859"/>
                  <a:gd name="connsiteY0" fmla="*/ 260353 h 940388"/>
                  <a:gd name="connsiteX1" fmla="*/ 647859 w 647859"/>
                  <a:gd name="connsiteY1" fmla="*/ 0 h 940388"/>
                  <a:gd name="connsiteX2" fmla="*/ 643624 w 647859"/>
                  <a:gd name="connsiteY2" fmla="*/ 940388 h 940388"/>
                  <a:gd name="connsiteX3" fmla="*/ 19087 w 647859"/>
                  <a:gd name="connsiteY3" fmla="*/ 936032 h 940388"/>
                  <a:gd name="connsiteX4" fmla="*/ 38 w 647859"/>
                  <a:gd name="connsiteY4" fmla="*/ 260353 h 940388"/>
                  <a:gd name="connsiteX0" fmla="*/ 73 w 637607"/>
                  <a:gd name="connsiteY0" fmla="*/ 247411 h 940388"/>
                  <a:gd name="connsiteX1" fmla="*/ 637607 w 637607"/>
                  <a:gd name="connsiteY1" fmla="*/ 0 h 940388"/>
                  <a:gd name="connsiteX2" fmla="*/ 633372 w 637607"/>
                  <a:gd name="connsiteY2" fmla="*/ 940388 h 940388"/>
                  <a:gd name="connsiteX3" fmla="*/ 8835 w 637607"/>
                  <a:gd name="connsiteY3" fmla="*/ 936032 h 940388"/>
                  <a:gd name="connsiteX4" fmla="*/ 73 w 637607"/>
                  <a:gd name="connsiteY4" fmla="*/ 247411 h 940388"/>
                  <a:gd name="connsiteX0" fmla="*/ 73 w 633372"/>
                  <a:gd name="connsiteY0" fmla="*/ 306369 h 999346"/>
                  <a:gd name="connsiteX1" fmla="*/ 368085 w 633372"/>
                  <a:gd name="connsiteY1" fmla="*/ 0 h 999346"/>
                  <a:gd name="connsiteX2" fmla="*/ 633372 w 633372"/>
                  <a:gd name="connsiteY2" fmla="*/ 999346 h 999346"/>
                  <a:gd name="connsiteX3" fmla="*/ 8835 w 633372"/>
                  <a:gd name="connsiteY3" fmla="*/ 994990 h 999346"/>
                  <a:gd name="connsiteX4" fmla="*/ 73 w 633372"/>
                  <a:gd name="connsiteY4" fmla="*/ 306369 h 999346"/>
                  <a:gd name="connsiteX0" fmla="*/ 73 w 608683"/>
                  <a:gd name="connsiteY0" fmla="*/ 306369 h 995032"/>
                  <a:gd name="connsiteX1" fmla="*/ 368085 w 608683"/>
                  <a:gd name="connsiteY1" fmla="*/ 0 h 995032"/>
                  <a:gd name="connsiteX2" fmla="*/ 608683 w 608683"/>
                  <a:gd name="connsiteY2" fmla="*/ 995032 h 995032"/>
                  <a:gd name="connsiteX3" fmla="*/ 8835 w 608683"/>
                  <a:gd name="connsiteY3" fmla="*/ 994990 h 995032"/>
                  <a:gd name="connsiteX4" fmla="*/ 73 w 608683"/>
                  <a:gd name="connsiteY4" fmla="*/ 306369 h 995032"/>
                  <a:gd name="connsiteX0" fmla="*/ 112 w 608722"/>
                  <a:gd name="connsiteY0" fmla="*/ 306369 h 995032"/>
                  <a:gd name="connsiteX1" fmla="*/ 368124 w 608722"/>
                  <a:gd name="connsiteY1" fmla="*/ 0 h 995032"/>
                  <a:gd name="connsiteX2" fmla="*/ 608722 w 608722"/>
                  <a:gd name="connsiteY2" fmla="*/ 995032 h 995032"/>
                  <a:gd name="connsiteX3" fmla="*/ 4759 w 608722"/>
                  <a:gd name="connsiteY3" fmla="*/ 992833 h 995032"/>
                  <a:gd name="connsiteX4" fmla="*/ 112 w 608722"/>
                  <a:gd name="connsiteY4" fmla="*/ 306369 h 995032"/>
                  <a:gd name="connsiteX0" fmla="*/ 112 w 376644"/>
                  <a:gd name="connsiteY0" fmla="*/ 306369 h 993306"/>
                  <a:gd name="connsiteX1" fmla="*/ 368124 w 376644"/>
                  <a:gd name="connsiteY1" fmla="*/ 0 h 993306"/>
                  <a:gd name="connsiteX2" fmla="*/ 376644 w 376644"/>
                  <a:gd name="connsiteY2" fmla="*/ 993306 h 993306"/>
                  <a:gd name="connsiteX3" fmla="*/ 4759 w 376644"/>
                  <a:gd name="connsiteY3" fmla="*/ 992833 h 993306"/>
                  <a:gd name="connsiteX4" fmla="*/ 112 w 376644"/>
                  <a:gd name="connsiteY4" fmla="*/ 306369 h 993306"/>
                  <a:gd name="connsiteX0" fmla="*/ 112 w 396395"/>
                  <a:gd name="connsiteY0" fmla="*/ 306369 h 992833"/>
                  <a:gd name="connsiteX1" fmla="*/ 368124 w 396395"/>
                  <a:gd name="connsiteY1" fmla="*/ 0 h 992833"/>
                  <a:gd name="connsiteX2" fmla="*/ 396395 w 396395"/>
                  <a:gd name="connsiteY2" fmla="*/ 986404 h 992833"/>
                  <a:gd name="connsiteX3" fmla="*/ 4759 w 396395"/>
                  <a:gd name="connsiteY3" fmla="*/ 992833 h 992833"/>
                  <a:gd name="connsiteX4" fmla="*/ 112 w 396395"/>
                  <a:gd name="connsiteY4" fmla="*/ 306369 h 992833"/>
                  <a:gd name="connsiteX0" fmla="*/ 112 w 394337"/>
                  <a:gd name="connsiteY0" fmla="*/ 306369 h 992833"/>
                  <a:gd name="connsiteX1" fmla="*/ 368124 w 394337"/>
                  <a:gd name="connsiteY1" fmla="*/ 0 h 992833"/>
                  <a:gd name="connsiteX2" fmla="*/ 394337 w 394337"/>
                  <a:gd name="connsiteY2" fmla="*/ 991437 h 992833"/>
                  <a:gd name="connsiteX3" fmla="*/ 4759 w 394337"/>
                  <a:gd name="connsiteY3" fmla="*/ 992833 h 992833"/>
                  <a:gd name="connsiteX4" fmla="*/ 112 w 394337"/>
                  <a:gd name="connsiteY4" fmla="*/ 306369 h 992833"/>
                  <a:gd name="connsiteX0" fmla="*/ 112 w 394337"/>
                  <a:gd name="connsiteY0" fmla="*/ 306369 h 992833"/>
                  <a:gd name="connsiteX1" fmla="*/ 368124 w 394337"/>
                  <a:gd name="connsiteY1" fmla="*/ 0 h 992833"/>
                  <a:gd name="connsiteX2" fmla="*/ 394337 w 394337"/>
                  <a:gd name="connsiteY2" fmla="*/ 991437 h 992833"/>
                  <a:gd name="connsiteX3" fmla="*/ 4759 w 394337"/>
                  <a:gd name="connsiteY3" fmla="*/ 992833 h 992833"/>
                  <a:gd name="connsiteX4" fmla="*/ 112 w 394337"/>
                  <a:gd name="connsiteY4" fmla="*/ 306369 h 992833"/>
                  <a:gd name="connsiteX0" fmla="*/ 35 w 410719"/>
                  <a:gd name="connsiteY0" fmla="*/ 0 h 994918"/>
                  <a:gd name="connsiteX1" fmla="*/ 384506 w 410719"/>
                  <a:gd name="connsiteY1" fmla="*/ 2085 h 994918"/>
                  <a:gd name="connsiteX2" fmla="*/ 410719 w 410719"/>
                  <a:gd name="connsiteY2" fmla="*/ 993522 h 994918"/>
                  <a:gd name="connsiteX3" fmla="*/ 21141 w 410719"/>
                  <a:gd name="connsiteY3" fmla="*/ 994918 h 994918"/>
                  <a:gd name="connsiteX4" fmla="*/ 35 w 410719"/>
                  <a:gd name="connsiteY4" fmla="*/ 0 h 994918"/>
                  <a:gd name="connsiteX0" fmla="*/ 35 w 410719"/>
                  <a:gd name="connsiteY0" fmla="*/ 0 h 994918"/>
                  <a:gd name="connsiteX1" fmla="*/ 195223 w 410719"/>
                  <a:gd name="connsiteY1" fmla="*/ 116407 h 994918"/>
                  <a:gd name="connsiteX2" fmla="*/ 410719 w 410719"/>
                  <a:gd name="connsiteY2" fmla="*/ 993522 h 994918"/>
                  <a:gd name="connsiteX3" fmla="*/ 21141 w 410719"/>
                  <a:gd name="connsiteY3" fmla="*/ 994918 h 994918"/>
                  <a:gd name="connsiteX4" fmla="*/ 35 w 410719"/>
                  <a:gd name="connsiteY4" fmla="*/ 0 h 994918"/>
                  <a:gd name="connsiteX0" fmla="*/ 35 w 413729"/>
                  <a:gd name="connsiteY0" fmla="*/ 0 h 994918"/>
                  <a:gd name="connsiteX1" fmla="*/ 195223 w 413729"/>
                  <a:gd name="connsiteY1" fmla="*/ 116407 h 994918"/>
                  <a:gd name="connsiteX2" fmla="*/ 206925 w 413729"/>
                  <a:gd name="connsiteY2" fmla="*/ 130787 h 994918"/>
                  <a:gd name="connsiteX3" fmla="*/ 410719 w 413729"/>
                  <a:gd name="connsiteY3" fmla="*/ 993522 h 994918"/>
                  <a:gd name="connsiteX4" fmla="*/ 21141 w 413729"/>
                  <a:gd name="connsiteY4" fmla="*/ 994918 h 994918"/>
                  <a:gd name="connsiteX5" fmla="*/ 35 w 413729"/>
                  <a:gd name="connsiteY5" fmla="*/ 0 h 994918"/>
                  <a:gd name="connsiteX0" fmla="*/ 35 w 511549"/>
                  <a:gd name="connsiteY0" fmla="*/ 0 h 994918"/>
                  <a:gd name="connsiteX1" fmla="*/ 195223 w 511549"/>
                  <a:gd name="connsiteY1" fmla="*/ 116407 h 994918"/>
                  <a:gd name="connsiteX2" fmla="*/ 206925 w 511549"/>
                  <a:gd name="connsiteY2" fmla="*/ 130787 h 994918"/>
                  <a:gd name="connsiteX3" fmla="*/ 509475 w 511549"/>
                  <a:gd name="connsiteY3" fmla="*/ 992803 h 994918"/>
                  <a:gd name="connsiteX4" fmla="*/ 21141 w 511549"/>
                  <a:gd name="connsiteY4" fmla="*/ 994918 h 994918"/>
                  <a:gd name="connsiteX5" fmla="*/ 35 w 511549"/>
                  <a:gd name="connsiteY5" fmla="*/ 0 h 994918"/>
                  <a:gd name="connsiteX0" fmla="*/ 35 w 511625"/>
                  <a:gd name="connsiteY0" fmla="*/ 0 h 994918"/>
                  <a:gd name="connsiteX1" fmla="*/ 195223 w 511625"/>
                  <a:gd name="connsiteY1" fmla="*/ 116407 h 994918"/>
                  <a:gd name="connsiteX2" fmla="*/ 206925 w 511625"/>
                  <a:gd name="connsiteY2" fmla="*/ 130787 h 994918"/>
                  <a:gd name="connsiteX3" fmla="*/ 199929 w 511625"/>
                  <a:gd name="connsiteY3" fmla="*/ 152070 h 994918"/>
                  <a:gd name="connsiteX4" fmla="*/ 509475 w 511625"/>
                  <a:gd name="connsiteY4" fmla="*/ 992803 h 994918"/>
                  <a:gd name="connsiteX5" fmla="*/ 21141 w 511625"/>
                  <a:gd name="connsiteY5" fmla="*/ 994918 h 994918"/>
                  <a:gd name="connsiteX6" fmla="*/ 35 w 511625"/>
                  <a:gd name="connsiteY6" fmla="*/ 0 h 994918"/>
                  <a:gd name="connsiteX0" fmla="*/ 35 w 512184"/>
                  <a:gd name="connsiteY0" fmla="*/ 0 h 994918"/>
                  <a:gd name="connsiteX1" fmla="*/ 195223 w 512184"/>
                  <a:gd name="connsiteY1" fmla="*/ 116407 h 994918"/>
                  <a:gd name="connsiteX2" fmla="*/ 206925 w 512184"/>
                  <a:gd name="connsiteY2" fmla="*/ 130787 h 994918"/>
                  <a:gd name="connsiteX3" fmla="*/ 264120 w 512184"/>
                  <a:gd name="connsiteY3" fmla="*/ 391931 h 994918"/>
                  <a:gd name="connsiteX4" fmla="*/ 509475 w 512184"/>
                  <a:gd name="connsiteY4" fmla="*/ 992803 h 994918"/>
                  <a:gd name="connsiteX5" fmla="*/ 21141 w 512184"/>
                  <a:gd name="connsiteY5" fmla="*/ 994918 h 994918"/>
                  <a:gd name="connsiteX6" fmla="*/ 35 w 512184"/>
                  <a:gd name="connsiteY6" fmla="*/ 0 h 994918"/>
                  <a:gd name="connsiteX0" fmla="*/ 35 w 512184"/>
                  <a:gd name="connsiteY0" fmla="*/ 10857 h 1005775"/>
                  <a:gd name="connsiteX1" fmla="*/ 1825 w 512184"/>
                  <a:gd name="connsiteY1" fmla="*/ 0 h 1005775"/>
                  <a:gd name="connsiteX2" fmla="*/ 206925 w 512184"/>
                  <a:gd name="connsiteY2" fmla="*/ 141644 h 1005775"/>
                  <a:gd name="connsiteX3" fmla="*/ 264120 w 512184"/>
                  <a:gd name="connsiteY3" fmla="*/ 402788 h 1005775"/>
                  <a:gd name="connsiteX4" fmla="*/ 509475 w 512184"/>
                  <a:gd name="connsiteY4" fmla="*/ 1003660 h 1005775"/>
                  <a:gd name="connsiteX5" fmla="*/ 21141 w 512184"/>
                  <a:gd name="connsiteY5" fmla="*/ 1005775 h 1005775"/>
                  <a:gd name="connsiteX6" fmla="*/ 35 w 512184"/>
                  <a:gd name="connsiteY6" fmla="*/ 10857 h 1005775"/>
                  <a:gd name="connsiteX0" fmla="*/ 35 w 512184"/>
                  <a:gd name="connsiteY0" fmla="*/ 12892 h 1007810"/>
                  <a:gd name="connsiteX1" fmla="*/ 1825 w 512184"/>
                  <a:gd name="connsiteY1" fmla="*/ 2035 h 1007810"/>
                  <a:gd name="connsiteX2" fmla="*/ 206925 w 512184"/>
                  <a:gd name="connsiteY2" fmla="*/ 143679 h 1007810"/>
                  <a:gd name="connsiteX3" fmla="*/ 264120 w 512184"/>
                  <a:gd name="connsiteY3" fmla="*/ 404823 h 1007810"/>
                  <a:gd name="connsiteX4" fmla="*/ 509475 w 512184"/>
                  <a:gd name="connsiteY4" fmla="*/ 1005695 h 1007810"/>
                  <a:gd name="connsiteX5" fmla="*/ 21141 w 512184"/>
                  <a:gd name="connsiteY5" fmla="*/ 1007810 h 1007810"/>
                  <a:gd name="connsiteX6" fmla="*/ 35 w 512184"/>
                  <a:gd name="connsiteY6" fmla="*/ 12892 h 1007810"/>
                  <a:gd name="connsiteX0" fmla="*/ 35 w 536529"/>
                  <a:gd name="connsiteY0" fmla="*/ 12892 h 1007810"/>
                  <a:gd name="connsiteX1" fmla="*/ 1825 w 536529"/>
                  <a:gd name="connsiteY1" fmla="*/ 2035 h 1007810"/>
                  <a:gd name="connsiteX2" fmla="*/ 206925 w 536529"/>
                  <a:gd name="connsiteY2" fmla="*/ 143679 h 1007810"/>
                  <a:gd name="connsiteX3" fmla="*/ 264120 w 536529"/>
                  <a:gd name="connsiteY3" fmla="*/ 404823 h 1007810"/>
                  <a:gd name="connsiteX4" fmla="*/ 443527 w 536529"/>
                  <a:gd name="connsiteY4" fmla="*/ 827455 h 1007810"/>
                  <a:gd name="connsiteX5" fmla="*/ 509475 w 536529"/>
                  <a:gd name="connsiteY5" fmla="*/ 1005695 h 1007810"/>
                  <a:gd name="connsiteX6" fmla="*/ 21141 w 536529"/>
                  <a:gd name="connsiteY6" fmla="*/ 1007810 h 1007810"/>
                  <a:gd name="connsiteX7" fmla="*/ 35 w 536529"/>
                  <a:gd name="connsiteY7" fmla="*/ 12892 h 1007810"/>
                  <a:gd name="connsiteX0" fmla="*/ 35 w 650091"/>
                  <a:gd name="connsiteY0" fmla="*/ 12892 h 1007810"/>
                  <a:gd name="connsiteX1" fmla="*/ 1825 w 650091"/>
                  <a:gd name="connsiteY1" fmla="*/ 2035 h 1007810"/>
                  <a:gd name="connsiteX2" fmla="*/ 206925 w 650091"/>
                  <a:gd name="connsiteY2" fmla="*/ 143679 h 1007810"/>
                  <a:gd name="connsiteX3" fmla="*/ 264120 w 650091"/>
                  <a:gd name="connsiteY3" fmla="*/ 404823 h 1007810"/>
                  <a:gd name="connsiteX4" fmla="*/ 443527 w 650091"/>
                  <a:gd name="connsiteY4" fmla="*/ 827455 h 1007810"/>
                  <a:gd name="connsiteX5" fmla="*/ 634977 w 650091"/>
                  <a:gd name="connsiteY5" fmla="*/ 1007133 h 1007810"/>
                  <a:gd name="connsiteX6" fmla="*/ 21141 w 650091"/>
                  <a:gd name="connsiteY6" fmla="*/ 1007810 h 1007810"/>
                  <a:gd name="connsiteX7" fmla="*/ 35 w 650091"/>
                  <a:gd name="connsiteY7" fmla="*/ 12892 h 1007810"/>
                  <a:gd name="connsiteX0" fmla="*/ 35 w 635724"/>
                  <a:gd name="connsiteY0" fmla="*/ 12892 h 1011016"/>
                  <a:gd name="connsiteX1" fmla="*/ 1825 w 635724"/>
                  <a:gd name="connsiteY1" fmla="*/ 2035 h 1011016"/>
                  <a:gd name="connsiteX2" fmla="*/ 206925 w 635724"/>
                  <a:gd name="connsiteY2" fmla="*/ 143679 h 1011016"/>
                  <a:gd name="connsiteX3" fmla="*/ 264120 w 635724"/>
                  <a:gd name="connsiteY3" fmla="*/ 404823 h 1011016"/>
                  <a:gd name="connsiteX4" fmla="*/ 443527 w 635724"/>
                  <a:gd name="connsiteY4" fmla="*/ 827455 h 1011016"/>
                  <a:gd name="connsiteX5" fmla="*/ 634977 w 635724"/>
                  <a:gd name="connsiteY5" fmla="*/ 1007133 h 1011016"/>
                  <a:gd name="connsiteX6" fmla="*/ 21141 w 635724"/>
                  <a:gd name="connsiteY6" fmla="*/ 1007810 h 1011016"/>
                  <a:gd name="connsiteX7" fmla="*/ 35 w 635724"/>
                  <a:gd name="connsiteY7" fmla="*/ 12892 h 1011016"/>
                  <a:gd name="connsiteX0" fmla="*/ 35 w 676730"/>
                  <a:gd name="connsiteY0" fmla="*/ 12892 h 1011714"/>
                  <a:gd name="connsiteX1" fmla="*/ 1825 w 676730"/>
                  <a:gd name="connsiteY1" fmla="*/ 2035 h 1011714"/>
                  <a:gd name="connsiteX2" fmla="*/ 206925 w 676730"/>
                  <a:gd name="connsiteY2" fmla="*/ 143679 h 1011714"/>
                  <a:gd name="connsiteX3" fmla="*/ 264120 w 676730"/>
                  <a:gd name="connsiteY3" fmla="*/ 404823 h 1011714"/>
                  <a:gd name="connsiteX4" fmla="*/ 443527 w 676730"/>
                  <a:gd name="connsiteY4" fmla="*/ 827455 h 1011714"/>
                  <a:gd name="connsiteX5" fmla="*/ 676126 w 676730"/>
                  <a:gd name="connsiteY5" fmla="*/ 1007852 h 1011714"/>
                  <a:gd name="connsiteX6" fmla="*/ 21141 w 676730"/>
                  <a:gd name="connsiteY6" fmla="*/ 1007810 h 1011714"/>
                  <a:gd name="connsiteX7" fmla="*/ 35 w 676730"/>
                  <a:gd name="connsiteY7" fmla="*/ 12892 h 1011714"/>
                  <a:gd name="connsiteX0" fmla="*/ 2082 w 678777"/>
                  <a:gd name="connsiteY0" fmla="*/ 16399 h 1015221"/>
                  <a:gd name="connsiteX1" fmla="*/ 0 w 678777"/>
                  <a:gd name="connsiteY1" fmla="*/ 1778 h 1015221"/>
                  <a:gd name="connsiteX2" fmla="*/ 208972 w 678777"/>
                  <a:gd name="connsiteY2" fmla="*/ 147186 h 1015221"/>
                  <a:gd name="connsiteX3" fmla="*/ 266167 w 678777"/>
                  <a:gd name="connsiteY3" fmla="*/ 408330 h 1015221"/>
                  <a:gd name="connsiteX4" fmla="*/ 445574 w 678777"/>
                  <a:gd name="connsiteY4" fmla="*/ 830962 h 1015221"/>
                  <a:gd name="connsiteX5" fmla="*/ 678173 w 678777"/>
                  <a:gd name="connsiteY5" fmla="*/ 1011359 h 1015221"/>
                  <a:gd name="connsiteX6" fmla="*/ 23188 w 678777"/>
                  <a:gd name="connsiteY6" fmla="*/ 1011317 h 1015221"/>
                  <a:gd name="connsiteX7" fmla="*/ 2082 w 678777"/>
                  <a:gd name="connsiteY7" fmla="*/ 16399 h 101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777" h="1015221">
                    <a:moveTo>
                      <a:pt x="2082" y="16399"/>
                    </a:moveTo>
                    <a:lnTo>
                      <a:pt x="0" y="1778"/>
                    </a:lnTo>
                    <a:cubicBezTo>
                      <a:pt x="43397" y="-5064"/>
                      <a:pt x="173056" y="1000"/>
                      <a:pt x="208972" y="147186"/>
                    </a:cubicBezTo>
                    <a:cubicBezTo>
                      <a:pt x="209756" y="153130"/>
                      <a:pt x="215742" y="264661"/>
                      <a:pt x="266167" y="408330"/>
                    </a:cubicBezTo>
                    <a:cubicBezTo>
                      <a:pt x="310058" y="521094"/>
                      <a:pt x="404682" y="730817"/>
                      <a:pt x="445574" y="830962"/>
                    </a:cubicBezTo>
                    <a:cubicBezTo>
                      <a:pt x="486466" y="931107"/>
                      <a:pt x="691306" y="1036903"/>
                      <a:pt x="678173" y="1011359"/>
                    </a:cubicBezTo>
                    <a:lnTo>
                      <a:pt x="23188" y="1011317"/>
                    </a:lnTo>
                    <a:cubicBezTo>
                      <a:pt x="24247" y="789903"/>
                      <a:pt x="1023" y="237813"/>
                      <a:pt x="2082" y="16399"/>
                    </a:cubicBezTo>
                    <a:close/>
                  </a:path>
                </a:pathLst>
              </a:custGeom>
              <a:solidFill>
                <a:srgbClr val="2A94B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6A3E3E2-6AB8-43BF-9CBA-7CB7CEBF4A6A}"/>
                </a:ext>
              </a:extLst>
            </p:cNvPr>
            <p:cNvGrpSpPr/>
            <p:nvPr/>
          </p:nvGrpSpPr>
          <p:grpSpPr>
            <a:xfrm>
              <a:off x="6594820" y="2263135"/>
              <a:ext cx="4704485" cy="3112639"/>
              <a:chOff x="6624939" y="2270124"/>
              <a:chExt cx="4704485" cy="3112639"/>
            </a:xfrm>
          </p:grpSpPr>
          <p:sp>
            <p:nvSpPr>
              <p:cNvPr id="46" name="이등변 삼각형 40">
                <a:extLst>
                  <a:ext uri="{FF2B5EF4-FFF2-40B4-BE49-F238E27FC236}">
                    <a16:creationId xmlns:a16="http://schemas.microsoft.com/office/drawing/2014/main" id="{94E9D442-E4AB-4117-9869-5CA8B9A9E8BF}"/>
                  </a:ext>
                </a:extLst>
              </p:cNvPr>
              <p:cNvSpPr/>
              <p:nvPr/>
            </p:nvSpPr>
            <p:spPr>
              <a:xfrm>
                <a:off x="6624939" y="5166567"/>
                <a:ext cx="533153" cy="199933"/>
              </a:xfrm>
              <a:custGeom>
                <a:avLst/>
                <a:gdLst>
                  <a:gd name="connsiteX0" fmla="*/ 0 w 628403"/>
                  <a:gd name="connsiteY0" fmla="*/ 144899 h 144899"/>
                  <a:gd name="connsiteX1" fmla="*/ 524861 w 628403"/>
                  <a:gd name="connsiteY1" fmla="*/ 0 h 144899"/>
                  <a:gd name="connsiteX2" fmla="*/ 628403 w 628403"/>
                  <a:gd name="connsiteY2" fmla="*/ 144899 h 144899"/>
                  <a:gd name="connsiteX3" fmla="*/ 0 w 628403"/>
                  <a:gd name="connsiteY3" fmla="*/ 144899 h 144899"/>
                  <a:gd name="connsiteX0" fmla="*/ 0 w 628403"/>
                  <a:gd name="connsiteY0" fmla="*/ 199933 h 199933"/>
                  <a:gd name="connsiteX1" fmla="*/ 524861 w 628403"/>
                  <a:gd name="connsiteY1" fmla="*/ 0 h 199933"/>
                  <a:gd name="connsiteX2" fmla="*/ 628403 w 628403"/>
                  <a:gd name="connsiteY2" fmla="*/ 199933 h 199933"/>
                  <a:gd name="connsiteX3" fmla="*/ 0 w 628403"/>
                  <a:gd name="connsiteY3" fmla="*/ 199933 h 199933"/>
                  <a:gd name="connsiteX0" fmla="*/ 0 w 533153"/>
                  <a:gd name="connsiteY0" fmla="*/ 199933 h 199933"/>
                  <a:gd name="connsiteX1" fmla="*/ 524861 w 533153"/>
                  <a:gd name="connsiteY1" fmla="*/ 0 h 199933"/>
                  <a:gd name="connsiteX2" fmla="*/ 533153 w 533153"/>
                  <a:gd name="connsiteY2" fmla="*/ 193583 h 199933"/>
                  <a:gd name="connsiteX3" fmla="*/ 0 w 533153"/>
                  <a:gd name="connsiteY3" fmla="*/ 199933 h 199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3153" h="199933">
                    <a:moveTo>
                      <a:pt x="0" y="199933"/>
                    </a:moveTo>
                    <a:lnTo>
                      <a:pt x="524861" y="0"/>
                    </a:lnTo>
                    <a:lnTo>
                      <a:pt x="533153" y="193583"/>
                    </a:lnTo>
                    <a:lnTo>
                      <a:pt x="0" y="199933"/>
                    </a:lnTo>
                    <a:close/>
                  </a:path>
                </a:pathLst>
              </a:custGeom>
              <a:solidFill>
                <a:srgbClr val="D98F2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1">
                <a:extLst>
                  <a:ext uri="{FF2B5EF4-FFF2-40B4-BE49-F238E27FC236}">
                    <a16:creationId xmlns:a16="http://schemas.microsoft.com/office/drawing/2014/main" id="{39BBFB72-E6E8-49A6-BC4B-E5E46F0DB0A2}"/>
                  </a:ext>
                </a:extLst>
              </p:cNvPr>
              <p:cNvSpPr/>
              <p:nvPr/>
            </p:nvSpPr>
            <p:spPr>
              <a:xfrm>
                <a:off x="7149615" y="4789142"/>
                <a:ext cx="511710" cy="570368"/>
              </a:xfrm>
              <a:custGeom>
                <a:avLst/>
                <a:gdLst>
                  <a:gd name="connsiteX0" fmla="*/ 0 w 503005"/>
                  <a:gd name="connsiteY0" fmla="*/ 0 h 277942"/>
                  <a:gd name="connsiteX1" fmla="*/ 503005 w 503005"/>
                  <a:gd name="connsiteY1" fmla="*/ 0 h 277942"/>
                  <a:gd name="connsiteX2" fmla="*/ 503005 w 503005"/>
                  <a:gd name="connsiteY2" fmla="*/ 277942 h 277942"/>
                  <a:gd name="connsiteX3" fmla="*/ 0 w 503005"/>
                  <a:gd name="connsiteY3" fmla="*/ 277942 h 277942"/>
                  <a:gd name="connsiteX4" fmla="*/ 0 w 503005"/>
                  <a:gd name="connsiteY4" fmla="*/ 0 h 277942"/>
                  <a:gd name="connsiteX0" fmla="*/ 0 w 503005"/>
                  <a:gd name="connsiteY0" fmla="*/ 264583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0 w 503005"/>
                  <a:gd name="connsiteY4" fmla="*/ 264583 h 542525"/>
                  <a:gd name="connsiteX0" fmla="*/ 6350 w 503005"/>
                  <a:gd name="connsiteY0" fmla="*/ 361950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6350 w 503005"/>
                  <a:gd name="connsiteY4" fmla="*/ 361950 h 542525"/>
                  <a:gd name="connsiteX0" fmla="*/ 0 w 503005"/>
                  <a:gd name="connsiteY0" fmla="*/ 353483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0 w 503005"/>
                  <a:gd name="connsiteY4" fmla="*/ 353483 h 542525"/>
                  <a:gd name="connsiteX0" fmla="*/ 0 w 503005"/>
                  <a:gd name="connsiteY0" fmla="*/ 353483 h 548875"/>
                  <a:gd name="connsiteX1" fmla="*/ 496655 w 503005"/>
                  <a:gd name="connsiteY1" fmla="*/ 0 h 548875"/>
                  <a:gd name="connsiteX2" fmla="*/ 503005 w 503005"/>
                  <a:gd name="connsiteY2" fmla="*/ 542525 h 548875"/>
                  <a:gd name="connsiteX3" fmla="*/ 6350 w 503005"/>
                  <a:gd name="connsiteY3" fmla="*/ 548875 h 548875"/>
                  <a:gd name="connsiteX4" fmla="*/ 0 w 503005"/>
                  <a:gd name="connsiteY4" fmla="*/ 353483 h 548875"/>
                  <a:gd name="connsiteX0" fmla="*/ 0 w 503005"/>
                  <a:gd name="connsiteY0" fmla="*/ 353483 h 548875"/>
                  <a:gd name="connsiteX1" fmla="*/ 496655 w 503005"/>
                  <a:gd name="connsiteY1" fmla="*/ 0 h 548875"/>
                  <a:gd name="connsiteX2" fmla="*/ 503005 w 503005"/>
                  <a:gd name="connsiteY2" fmla="*/ 542525 h 548875"/>
                  <a:gd name="connsiteX3" fmla="*/ 6350 w 503005"/>
                  <a:gd name="connsiteY3" fmla="*/ 548875 h 548875"/>
                  <a:gd name="connsiteX4" fmla="*/ 0 w 503005"/>
                  <a:gd name="connsiteY4" fmla="*/ 353483 h 548875"/>
                  <a:gd name="connsiteX0" fmla="*/ 0 w 511710"/>
                  <a:gd name="connsiteY0" fmla="*/ 368300 h 563692"/>
                  <a:gd name="connsiteX1" fmla="*/ 511472 w 511710"/>
                  <a:gd name="connsiteY1" fmla="*/ 0 h 563692"/>
                  <a:gd name="connsiteX2" fmla="*/ 503005 w 511710"/>
                  <a:gd name="connsiteY2" fmla="*/ 557342 h 563692"/>
                  <a:gd name="connsiteX3" fmla="*/ 6350 w 511710"/>
                  <a:gd name="connsiteY3" fmla="*/ 563692 h 563692"/>
                  <a:gd name="connsiteX4" fmla="*/ 0 w 511710"/>
                  <a:gd name="connsiteY4" fmla="*/ 368300 h 56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710" h="563692">
                    <a:moveTo>
                      <a:pt x="0" y="368300"/>
                    </a:moveTo>
                    <a:lnTo>
                      <a:pt x="511472" y="0"/>
                    </a:lnTo>
                    <a:cubicBezTo>
                      <a:pt x="513589" y="180842"/>
                      <a:pt x="500888" y="376500"/>
                      <a:pt x="503005" y="557342"/>
                    </a:cubicBezTo>
                    <a:lnTo>
                      <a:pt x="6350" y="563692"/>
                    </a:lnTo>
                    <a:lnTo>
                      <a:pt x="0" y="368300"/>
                    </a:lnTo>
                    <a:close/>
                  </a:path>
                </a:pathLst>
              </a:custGeom>
              <a:solidFill>
                <a:srgbClr val="D98F2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1">
                <a:extLst>
                  <a:ext uri="{FF2B5EF4-FFF2-40B4-BE49-F238E27FC236}">
                    <a16:creationId xmlns:a16="http://schemas.microsoft.com/office/drawing/2014/main" id="{3D508EA6-596F-443A-88AE-4736110B24A6}"/>
                  </a:ext>
                </a:extLst>
              </p:cNvPr>
              <p:cNvSpPr/>
              <p:nvPr/>
            </p:nvSpPr>
            <p:spPr>
              <a:xfrm>
                <a:off x="7645898" y="4661799"/>
                <a:ext cx="467383" cy="684658"/>
              </a:xfrm>
              <a:custGeom>
                <a:avLst/>
                <a:gdLst>
                  <a:gd name="connsiteX0" fmla="*/ 0 w 503005"/>
                  <a:gd name="connsiteY0" fmla="*/ 0 h 277942"/>
                  <a:gd name="connsiteX1" fmla="*/ 503005 w 503005"/>
                  <a:gd name="connsiteY1" fmla="*/ 0 h 277942"/>
                  <a:gd name="connsiteX2" fmla="*/ 503005 w 503005"/>
                  <a:gd name="connsiteY2" fmla="*/ 277942 h 277942"/>
                  <a:gd name="connsiteX3" fmla="*/ 0 w 503005"/>
                  <a:gd name="connsiteY3" fmla="*/ 277942 h 277942"/>
                  <a:gd name="connsiteX4" fmla="*/ 0 w 503005"/>
                  <a:gd name="connsiteY4" fmla="*/ 0 h 277942"/>
                  <a:gd name="connsiteX0" fmla="*/ 0 w 503005"/>
                  <a:gd name="connsiteY0" fmla="*/ 264583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0 w 503005"/>
                  <a:gd name="connsiteY4" fmla="*/ 264583 h 542525"/>
                  <a:gd name="connsiteX0" fmla="*/ 6350 w 503005"/>
                  <a:gd name="connsiteY0" fmla="*/ 361950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6350 w 503005"/>
                  <a:gd name="connsiteY4" fmla="*/ 361950 h 542525"/>
                  <a:gd name="connsiteX0" fmla="*/ 0 w 503005"/>
                  <a:gd name="connsiteY0" fmla="*/ 353483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0 w 503005"/>
                  <a:gd name="connsiteY4" fmla="*/ 353483 h 542525"/>
                  <a:gd name="connsiteX0" fmla="*/ 0 w 503005"/>
                  <a:gd name="connsiteY0" fmla="*/ 353483 h 548875"/>
                  <a:gd name="connsiteX1" fmla="*/ 496655 w 503005"/>
                  <a:gd name="connsiteY1" fmla="*/ 0 h 548875"/>
                  <a:gd name="connsiteX2" fmla="*/ 503005 w 503005"/>
                  <a:gd name="connsiteY2" fmla="*/ 542525 h 548875"/>
                  <a:gd name="connsiteX3" fmla="*/ 6350 w 503005"/>
                  <a:gd name="connsiteY3" fmla="*/ 548875 h 548875"/>
                  <a:gd name="connsiteX4" fmla="*/ 0 w 503005"/>
                  <a:gd name="connsiteY4" fmla="*/ 353483 h 548875"/>
                  <a:gd name="connsiteX0" fmla="*/ 0 w 503005"/>
                  <a:gd name="connsiteY0" fmla="*/ 353483 h 548875"/>
                  <a:gd name="connsiteX1" fmla="*/ 496655 w 503005"/>
                  <a:gd name="connsiteY1" fmla="*/ 0 h 548875"/>
                  <a:gd name="connsiteX2" fmla="*/ 503005 w 503005"/>
                  <a:gd name="connsiteY2" fmla="*/ 542525 h 548875"/>
                  <a:gd name="connsiteX3" fmla="*/ 6350 w 503005"/>
                  <a:gd name="connsiteY3" fmla="*/ 548875 h 548875"/>
                  <a:gd name="connsiteX4" fmla="*/ 0 w 503005"/>
                  <a:gd name="connsiteY4" fmla="*/ 353483 h 548875"/>
                  <a:gd name="connsiteX0" fmla="*/ 0 w 511710"/>
                  <a:gd name="connsiteY0" fmla="*/ 368300 h 563692"/>
                  <a:gd name="connsiteX1" fmla="*/ 511472 w 511710"/>
                  <a:gd name="connsiteY1" fmla="*/ 0 h 563692"/>
                  <a:gd name="connsiteX2" fmla="*/ 503005 w 511710"/>
                  <a:gd name="connsiteY2" fmla="*/ 557342 h 563692"/>
                  <a:gd name="connsiteX3" fmla="*/ 6350 w 511710"/>
                  <a:gd name="connsiteY3" fmla="*/ 563692 h 563692"/>
                  <a:gd name="connsiteX4" fmla="*/ 0 w 511710"/>
                  <a:gd name="connsiteY4" fmla="*/ 368300 h 563692"/>
                  <a:gd name="connsiteX0" fmla="*/ 6350 w 505360"/>
                  <a:gd name="connsiteY0" fmla="*/ 12678 h 563692"/>
                  <a:gd name="connsiteX1" fmla="*/ 505122 w 505360"/>
                  <a:gd name="connsiteY1" fmla="*/ 0 h 563692"/>
                  <a:gd name="connsiteX2" fmla="*/ 496655 w 505360"/>
                  <a:gd name="connsiteY2" fmla="*/ 557342 h 563692"/>
                  <a:gd name="connsiteX3" fmla="*/ 0 w 505360"/>
                  <a:gd name="connsiteY3" fmla="*/ 563692 h 563692"/>
                  <a:gd name="connsiteX4" fmla="*/ 6350 w 505360"/>
                  <a:gd name="connsiteY4" fmla="*/ 12678 h 563692"/>
                  <a:gd name="connsiteX0" fmla="*/ 6350 w 496655"/>
                  <a:gd name="connsiteY0" fmla="*/ 117272 h 668286"/>
                  <a:gd name="connsiteX1" fmla="*/ 447972 w 496655"/>
                  <a:gd name="connsiteY1" fmla="*/ 0 h 668286"/>
                  <a:gd name="connsiteX2" fmla="*/ 496655 w 496655"/>
                  <a:gd name="connsiteY2" fmla="*/ 661936 h 668286"/>
                  <a:gd name="connsiteX3" fmla="*/ 0 w 496655"/>
                  <a:gd name="connsiteY3" fmla="*/ 668286 h 668286"/>
                  <a:gd name="connsiteX4" fmla="*/ 6350 w 496655"/>
                  <a:gd name="connsiteY4" fmla="*/ 117272 h 668286"/>
                  <a:gd name="connsiteX0" fmla="*/ 6350 w 456438"/>
                  <a:gd name="connsiteY0" fmla="*/ 117272 h 668286"/>
                  <a:gd name="connsiteX1" fmla="*/ 447972 w 456438"/>
                  <a:gd name="connsiteY1" fmla="*/ 0 h 668286"/>
                  <a:gd name="connsiteX2" fmla="*/ 456438 w 456438"/>
                  <a:gd name="connsiteY2" fmla="*/ 659844 h 668286"/>
                  <a:gd name="connsiteX3" fmla="*/ 0 w 456438"/>
                  <a:gd name="connsiteY3" fmla="*/ 668286 h 668286"/>
                  <a:gd name="connsiteX4" fmla="*/ 6350 w 456438"/>
                  <a:gd name="connsiteY4" fmla="*/ 117272 h 668286"/>
                  <a:gd name="connsiteX0" fmla="*/ 6350 w 452204"/>
                  <a:gd name="connsiteY0" fmla="*/ 117272 h 668286"/>
                  <a:gd name="connsiteX1" fmla="*/ 447972 w 452204"/>
                  <a:gd name="connsiteY1" fmla="*/ 0 h 668286"/>
                  <a:gd name="connsiteX2" fmla="*/ 452204 w 452204"/>
                  <a:gd name="connsiteY2" fmla="*/ 668212 h 668286"/>
                  <a:gd name="connsiteX3" fmla="*/ 0 w 452204"/>
                  <a:gd name="connsiteY3" fmla="*/ 668286 h 668286"/>
                  <a:gd name="connsiteX4" fmla="*/ 6350 w 452204"/>
                  <a:gd name="connsiteY4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8560 h 669574"/>
                  <a:gd name="connsiteX1" fmla="*/ 223436 w 452204"/>
                  <a:gd name="connsiteY1" fmla="*/ 30137 h 669574"/>
                  <a:gd name="connsiteX2" fmla="*/ 447972 w 452204"/>
                  <a:gd name="connsiteY2" fmla="*/ 1288 h 669574"/>
                  <a:gd name="connsiteX3" fmla="*/ 452204 w 452204"/>
                  <a:gd name="connsiteY3" fmla="*/ 669500 h 669574"/>
                  <a:gd name="connsiteX4" fmla="*/ 0 w 452204"/>
                  <a:gd name="connsiteY4" fmla="*/ 669574 h 669574"/>
                  <a:gd name="connsiteX5" fmla="*/ 6350 w 452204"/>
                  <a:gd name="connsiteY5" fmla="*/ 118560 h 669574"/>
                  <a:gd name="connsiteX0" fmla="*/ 6350 w 452204"/>
                  <a:gd name="connsiteY0" fmla="*/ 159707 h 710721"/>
                  <a:gd name="connsiteX1" fmla="*/ 237723 w 452204"/>
                  <a:gd name="connsiteY1" fmla="*/ 16372 h 710721"/>
                  <a:gd name="connsiteX2" fmla="*/ 447972 w 452204"/>
                  <a:gd name="connsiteY2" fmla="*/ 42435 h 710721"/>
                  <a:gd name="connsiteX3" fmla="*/ 452204 w 452204"/>
                  <a:gd name="connsiteY3" fmla="*/ 710647 h 710721"/>
                  <a:gd name="connsiteX4" fmla="*/ 0 w 452204"/>
                  <a:gd name="connsiteY4" fmla="*/ 710721 h 710721"/>
                  <a:gd name="connsiteX5" fmla="*/ 6350 w 452204"/>
                  <a:gd name="connsiteY5" fmla="*/ 159707 h 710721"/>
                  <a:gd name="connsiteX0" fmla="*/ 6350 w 452204"/>
                  <a:gd name="connsiteY0" fmla="*/ 141380 h 692394"/>
                  <a:gd name="connsiteX1" fmla="*/ 228198 w 452204"/>
                  <a:gd name="connsiteY1" fmla="*/ 20010 h 692394"/>
                  <a:gd name="connsiteX2" fmla="*/ 447972 w 452204"/>
                  <a:gd name="connsiteY2" fmla="*/ 24108 h 692394"/>
                  <a:gd name="connsiteX3" fmla="*/ 452204 w 452204"/>
                  <a:gd name="connsiteY3" fmla="*/ 692320 h 692394"/>
                  <a:gd name="connsiteX4" fmla="*/ 0 w 452204"/>
                  <a:gd name="connsiteY4" fmla="*/ 692394 h 692394"/>
                  <a:gd name="connsiteX5" fmla="*/ 6350 w 452204"/>
                  <a:gd name="connsiteY5" fmla="*/ 141380 h 692394"/>
                  <a:gd name="connsiteX0" fmla="*/ 6350 w 452204"/>
                  <a:gd name="connsiteY0" fmla="*/ 134076 h 685090"/>
                  <a:gd name="connsiteX1" fmla="*/ 228198 w 452204"/>
                  <a:gd name="connsiteY1" fmla="*/ 22120 h 685090"/>
                  <a:gd name="connsiteX2" fmla="*/ 447972 w 452204"/>
                  <a:gd name="connsiteY2" fmla="*/ 16804 h 685090"/>
                  <a:gd name="connsiteX3" fmla="*/ 452204 w 452204"/>
                  <a:gd name="connsiteY3" fmla="*/ 685016 h 685090"/>
                  <a:gd name="connsiteX4" fmla="*/ 0 w 452204"/>
                  <a:gd name="connsiteY4" fmla="*/ 685090 h 685090"/>
                  <a:gd name="connsiteX5" fmla="*/ 6350 w 452204"/>
                  <a:gd name="connsiteY5" fmla="*/ 134076 h 685090"/>
                  <a:gd name="connsiteX0" fmla="*/ 6350 w 452204"/>
                  <a:gd name="connsiteY0" fmla="*/ 117272 h 668286"/>
                  <a:gd name="connsiteX1" fmla="*/ 228198 w 452204"/>
                  <a:gd name="connsiteY1" fmla="*/ 5316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8198 w 452204"/>
                  <a:gd name="connsiteY1" fmla="*/ 5316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8064 h 669078"/>
                  <a:gd name="connsiteX1" fmla="*/ 228198 w 452204"/>
                  <a:gd name="connsiteY1" fmla="*/ 6108 h 669078"/>
                  <a:gd name="connsiteX2" fmla="*/ 447972 w 452204"/>
                  <a:gd name="connsiteY2" fmla="*/ 792 h 669078"/>
                  <a:gd name="connsiteX3" fmla="*/ 452204 w 452204"/>
                  <a:gd name="connsiteY3" fmla="*/ 669004 h 669078"/>
                  <a:gd name="connsiteX4" fmla="*/ 0 w 452204"/>
                  <a:gd name="connsiteY4" fmla="*/ 669078 h 669078"/>
                  <a:gd name="connsiteX5" fmla="*/ 6350 w 452204"/>
                  <a:gd name="connsiteY5" fmla="*/ 118064 h 669078"/>
                  <a:gd name="connsiteX0" fmla="*/ 6350 w 452204"/>
                  <a:gd name="connsiteY0" fmla="*/ 118064 h 669078"/>
                  <a:gd name="connsiteX1" fmla="*/ 228198 w 452204"/>
                  <a:gd name="connsiteY1" fmla="*/ 6108 h 669078"/>
                  <a:gd name="connsiteX2" fmla="*/ 447972 w 452204"/>
                  <a:gd name="connsiteY2" fmla="*/ 792 h 669078"/>
                  <a:gd name="connsiteX3" fmla="*/ 452204 w 452204"/>
                  <a:gd name="connsiteY3" fmla="*/ 669004 h 669078"/>
                  <a:gd name="connsiteX4" fmla="*/ 0 w 452204"/>
                  <a:gd name="connsiteY4" fmla="*/ 669078 h 669078"/>
                  <a:gd name="connsiteX5" fmla="*/ 6350 w 452204"/>
                  <a:gd name="connsiteY5" fmla="*/ 118064 h 669078"/>
                  <a:gd name="connsiteX0" fmla="*/ 6350 w 452204"/>
                  <a:gd name="connsiteY0" fmla="*/ 127804 h 678818"/>
                  <a:gd name="connsiteX1" fmla="*/ 228198 w 452204"/>
                  <a:gd name="connsiteY1" fmla="*/ 15848 h 678818"/>
                  <a:gd name="connsiteX2" fmla="*/ 447972 w 452204"/>
                  <a:gd name="connsiteY2" fmla="*/ 10532 h 678818"/>
                  <a:gd name="connsiteX3" fmla="*/ 452204 w 452204"/>
                  <a:gd name="connsiteY3" fmla="*/ 678744 h 678818"/>
                  <a:gd name="connsiteX4" fmla="*/ 0 w 452204"/>
                  <a:gd name="connsiteY4" fmla="*/ 678818 h 678818"/>
                  <a:gd name="connsiteX5" fmla="*/ 6350 w 452204"/>
                  <a:gd name="connsiteY5" fmla="*/ 127804 h 678818"/>
                  <a:gd name="connsiteX0" fmla="*/ 6350 w 454760"/>
                  <a:gd name="connsiteY0" fmla="*/ 130506 h 681520"/>
                  <a:gd name="connsiteX1" fmla="*/ 228198 w 454760"/>
                  <a:gd name="connsiteY1" fmla="*/ 18550 h 681520"/>
                  <a:gd name="connsiteX2" fmla="*/ 454322 w 454760"/>
                  <a:gd name="connsiteY2" fmla="*/ 3821 h 681520"/>
                  <a:gd name="connsiteX3" fmla="*/ 452204 w 454760"/>
                  <a:gd name="connsiteY3" fmla="*/ 681446 h 681520"/>
                  <a:gd name="connsiteX4" fmla="*/ 0 w 454760"/>
                  <a:gd name="connsiteY4" fmla="*/ 681520 h 681520"/>
                  <a:gd name="connsiteX5" fmla="*/ 6350 w 454760"/>
                  <a:gd name="connsiteY5" fmla="*/ 130506 h 681520"/>
                  <a:gd name="connsiteX0" fmla="*/ 6350 w 454760"/>
                  <a:gd name="connsiteY0" fmla="*/ 139864 h 690878"/>
                  <a:gd name="connsiteX1" fmla="*/ 228198 w 454760"/>
                  <a:gd name="connsiteY1" fmla="*/ 27908 h 690878"/>
                  <a:gd name="connsiteX2" fmla="*/ 454322 w 454760"/>
                  <a:gd name="connsiteY2" fmla="*/ 13179 h 690878"/>
                  <a:gd name="connsiteX3" fmla="*/ 452204 w 454760"/>
                  <a:gd name="connsiteY3" fmla="*/ 690804 h 690878"/>
                  <a:gd name="connsiteX4" fmla="*/ 0 w 454760"/>
                  <a:gd name="connsiteY4" fmla="*/ 690878 h 690878"/>
                  <a:gd name="connsiteX5" fmla="*/ 6350 w 454760"/>
                  <a:gd name="connsiteY5" fmla="*/ 139864 h 690878"/>
                  <a:gd name="connsiteX0" fmla="*/ 6350 w 454760"/>
                  <a:gd name="connsiteY0" fmla="*/ 134477 h 685491"/>
                  <a:gd name="connsiteX1" fmla="*/ 228198 w 454760"/>
                  <a:gd name="connsiteY1" fmla="*/ 22521 h 685491"/>
                  <a:gd name="connsiteX2" fmla="*/ 454322 w 454760"/>
                  <a:gd name="connsiteY2" fmla="*/ 7792 h 685491"/>
                  <a:gd name="connsiteX3" fmla="*/ 452204 w 454760"/>
                  <a:gd name="connsiteY3" fmla="*/ 685417 h 685491"/>
                  <a:gd name="connsiteX4" fmla="*/ 0 w 454760"/>
                  <a:gd name="connsiteY4" fmla="*/ 685491 h 685491"/>
                  <a:gd name="connsiteX5" fmla="*/ 6350 w 454760"/>
                  <a:gd name="connsiteY5" fmla="*/ 134477 h 685491"/>
                  <a:gd name="connsiteX0" fmla="*/ 6350 w 454760"/>
                  <a:gd name="connsiteY0" fmla="*/ 131411 h 682425"/>
                  <a:gd name="connsiteX1" fmla="*/ 228198 w 454760"/>
                  <a:gd name="connsiteY1" fmla="*/ 19455 h 682425"/>
                  <a:gd name="connsiteX2" fmla="*/ 454322 w 454760"/>
                  <a:gd name="connsiteY2" fmla="*/ 4726 h 682425"/>
                  <a:gd name="connsiteX3" fmla="*/ 452204 w 454760"/>
                  <a:gd name="connsiteY3" fmla="*/ 682351 h 682425"/>
                  <a:gd name="connsiteX4" fmla="*/ 0 w 454760"/>
                  <a:gd name="connsiteY4" fmla="*/ 682425 h 682425"/>
                  <a:gd name="connsiteX5" fmla="*/ 6350 w 454760"/>
                  <a:gd name="connsiteY5" fmla="*/ 131411 h 68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760" h="682425">
                    <a:moveTo>
                      <a:pt x="6350" y="131411"/>
                    </a:moveTo>
                    <a:cubicBezTo>
                      <a:pt x="78006" y="113791"/>
                      <a:pt x="76637" y="59564"/>
                      <a:pt x="228198" y="19455"/>
                    </a:cubicBezTo>
                    <a:cubicBezTo>
                      <a:pt x="388768" y="-17878"/>
                      <a:pt x="382652" y="11204"/>
                      <a:pt x="454322" y="4726"/>
                    </a:cubicBezTo>
                    <a:cubicBezTo>
                      <a:pt x="456439" y="185568"/>
                      <a:pt x="450087" y="501509"/>
                      <a:pt x="452204" y="682351"/>
                    </a:cubicBezTo>
                    <a:lnTo>
                      <a:pt x="0" y="682425"/>
                    </a:lnTo>
                    <a:cubicBezTo>
                      <a:pt x="2117" y="498754"/>
                      <a:pt x="4233" y="315082"/>
                      <a:pt x="6350" y="131411"/>
                    </a:cubicBezTo>
                    <a:close/>
                  </a:path>
                </a:pathLst>
              </a:custGeom>
              <a:solidFill>
                <a:srgbClr val="D98F2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직사각형 41">
                <a:extLst>
                  <a:ext uri="{FF2B5EF4-FFF2-40B4-BE49-F238E27FC236}">
                    <a16:creationId xmlns:a16="http://schemas.microsoft.com/office/drawing/2014/main" id="{2A2C6FE5-BBCA-40F5-B372-9C7CD0545FD9}"/>
                  </a:ext>
                </a:extLst>
              </p:cNvPr>
              <p:cNvSpPr/>
              <p:nvPr/>
            </p:nvSpPr>
            <p:spPr>
              <a:xfrm>
                <a:off x="8101209" y="4619326"/>
                <a:ext cx="461124" cy="732396"/>
              </a:xfrm>
              <a:custGeom>
                <a:avLst/>
                <a:gdLst>
                  <a:gd name="connsiteX0" fmla="*/ 0 w 503005"/>
                  <a:gd name="connsiteY0" fmla="*/ 0 h 277942"/>
                  <a:gd name="connsiteX1" fmla="*/ 503005 w 503005"/>
                  <a:gd name="connsiteY1" fmla="*/ 0 h 277942"/>
                  <a:gd name="connsiteX2" fmla="*/ 503005 w 503005"/>
                  <a:gd name="connsiteY2" fmla="*/ 277942 h 277942"/>
                  <a:gd name="connsiteX3" fmla="*/ 0 w 503005"/>
                  <a:gd name="connsiteY3" fmla="*/ 277942 h 277942"/>
                  <a:gd name="connsiteX4" fmla="*/ 0 w 503005"/>
                  <a:gd name="connsiteY4" fmla="*/ 0 h 277942"/>
                  <a:gd name="connsiteX0" fmla="*/ 0 w 503005"/>
                  <a:gd name="connsiteY0" fmla="*/ 264583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0 w 503005"/>
                  <a:gd name="connsiteY4" fmla="*/ 264583 h 542525"/>
                  <a:gd name="connsiteX0" fmla="*/ 6350 w 503005"/>
                  <a:gd name="connsiteY0" fmla="*/ 361950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6350 w 503005"/>
                  <a:gd name="connsiteY4" fmla="*/ 361950 h 542525"/>
                  <a:gd name="connsiteX0" fmla="*/ 0 w 503005"/>
                  <a:gd name="connsiteY0" fmla="*/ 353483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0 w 503005"/>
                  <a:gd name="connsiteY4" fmla="*/ 353483 h 542525"/>
                  <a:gd name="connsiteX0" fmla="*/ 0 w 503005"/>
                  <a:gd name="connsiteY0" fmla="*/ 353483 h 548875"/>
                  <a:gd name="connsiteX1" fmla="*/ 496655 w 503005"/>
                  <a:gd name="connsiteY1" fmla="*/ 0 h 548875"/>
                  <a:gd name="connsiteX2" fmla="*/ 503005 w 503005"/>
                  <a:gd name="connsiteY2" fmla="*/ 542525 h 548875"/>
                  <a:gd name="connsiteX3" fmla="*/ 6350 w 503005"/>
                  <a:gd name="connsiteY3" fmla="*/ 548875 h 548875"/>
                  <a:gd name="connsiteX4" fmla="*/ 0 w 503005"/>
                  <a:gd name="connsiteY4" fmla="*/ 353483 h 548875"/>
                  <a:gd name="connsiteX0" fmla="*/ 0 w 503005"/>
                  <a:gd name="connsiteY0" fmla="*/ 353483 h 548875"/>
                  <a:gd name="connsiteX1" fmla="*/ 496655 w 503005"/>
                  <a:gd name="connsiteY1" fmla="*/ 0 h 548875"/>
                  <a:gd name="connsiteX2" fmla="*/ 503005 w 503005"/>
                  <a:gd name="connsiteY2" fmla="*/ 542525 h 548875"/>
                  <a:gd name="connsiteX3" fmla="*/ 6350 w 503005"/>
                  <a:gd name="connsiteY3" fmla="*/ 548875 h 548875"/>
                  <a:gd name="connsiteX4" fmla="*/ 0 w 503005"/>
                  <a:gd name="connsiteY4" fmla="*/ 353483 h 548875"/>
                  <a:gd name="connsiteX0" fmla="*/ 0 w 511710"/>
                  <a:gd name="connsiteY0" fmla="*/ 368300 h 563692"/>
                  <a:gd name="connsiteX1" fmla="*/ 511472 w 511710"/>
                  <a:gd name="connsiteY1" fmla="*/ 0 h 563692"/>
                  <a:gd name="connsiteX2" fmla="*/ 503005 w 511710"/>
                  <a:gd name="connsiteY2" fmla="*/ 557342 h 563692"/>
                  <a:gd name="connsiteX3" fmla="*/ 6350 w 511710"/>
                  <a:gd name="connsiteY3" fmla="*/ 563692 h 563692"/>
                  <a:gd name="connsiteX4" fmla="*/ 0 w 511710"/>
                  <a:gd name="connsiteY4" fmla="*/ 368300 h 563692"/>
                  <a:gd name="connsiteX0" fmla="*/ 6350 w 505360"/>
                  <a:gd name="connsiteY0" fmla="*/ 12678 h 563692"/>
                  <a:gd name="connsiteX1" fmla="*/ 505122 w 505360"/>
                  <a:gd name="connsiteY1" fmla="*/ 0 h 563692"/>
                  <a:gd name="connsiteX2" fmla="*/ 496655 w 505360"/>
                  <a:gd name="connsiteY2" fmla="*/ 557342 h 563692"/>
                  <a:gd name="connsiteX3" fmla="*/ 0 w 505360"/>
                  <a:gd name="connsiteY3" fmla="*/ 563692 h 563692"/>
                  <a:gd name="connsiteX4" fmla="*/ 6350 w 505360"/>
                  <a:gd name="connsiteY4" fmla="*/ 12678 h 563692"/>
                  <a:gd name="connsiteX0" fmla="*/ 6350 w 496655"/>
                  <a:gd name="connsiteY0" fmla="*/ 117272 h 668286"/>
                  <a:gd name="connsiteX1" fmla="*/ 447972 w 496655"/>
                  <a:gd name="connsiteY1" fmla="*/ 0 h 668286"/>
                  <a:gd name="connsiteX2" fmla="*/ 496655 w 496655"/>
                  <a:gd name="connsiteY2" fmla="*/ 661936 h 668286"/>
                  <a:gd name="connsiteX3" fmla="*/ 0 w 496655"/>
                  <a:gd name="connsiteY3" fmla="*/ 668286 h 668286"/>
                  <a:gd name="connsiteX4" fmla="*/ 6350 w 496655"/>
                  <a:gd name="connsiteY4" fmla="*/ 117272 h 668286"/>
                  <a:gd name="connsiteX0" fmla="*/ 6350 w 456438"/>
                  <a:gd name="connsiteY0" fmla="*/ 117272 h 668286"/>
                  <a:gd name="connsiteX1" fmla="*/ 447972 w 456438"/>
                  <a:gd name="connsiteY1" fmla="*/ 0 h 668286"/>
                  <a:gd name="connsiteX2" fmla="*/ 456438 w 456438"/>
                  <a:gd name="connsiteY2" fmla="*/ 659844 h 668286"/>
                  <a:gd name="connsiteX3" fmla="*/ 0 w 456438"/>
                  <a:gd name="connsiteY3" fmla="*/ 668286 h 668286"/>
                  <a:gd name="connsiteX4" fmla="*/ 6350 w 456438"/>
                  <a:gd name="connsiteY4" fmla="*/ 117272 h 668286"/>
                  <a:gd name="connsiteX0" fmla="*/ 6350 w 452204"/>
                  <a:gd name="connsiteY0" fmla="*/ 117272 h 668286"/>
                  <a:gd name="connsiteX1" fmla="*/ 447972 w 452204"/>
                  <a:gd name="connsiteY1" fmla="*/ 0 h 668286"/>
                  <a:gd name="connsiteX2" fmla="*/ 452204 w 452204"/>
                  <a:gd name="connsiteY2" fmla="*/ 668212 h 668286"/>
                  <a:gd name="connsiteX3" fmla="*/ 0 w 452204"/>
                  <a:gd name="connsiteY3" fmla="*/ 668286 h 668286"/>
                  <a:gd name="connsiteX4" fmla="*/ 6350 w 452204"/>
                  <a:gd name="connsiteY4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8560 h 669574"/>
                  <a:gd name="connsiteX1" fmla="*/ 223436 w 452204"/>
                  <a:gd name="connsiteY1" fmla="*/ 30137 h 669574"/>
                  <a:gd name="connsiteX2" fmla="*/ 447972 w 452204"/>
                  <a:gd name="connsiteY2" fmla="*/ 1288 h 669574"/>
                  <a:gd name="connsiteX3" fmla="*/ 452204 w 452204"/>
                  <a:gd name="connsiteY3" fmla="*/ 669500 h 669574"/>
                  <a:gd name="connsiteX4" fmla="*/ 0 w 452204"/>
                  <a:gd name="connsiteY4" fmla="*/ 669574 h 669574"/>
                  <a:gd name="connsiteX5" fmla="*/ 6350 w 452204"/>
                  <a:gd name="connsiteY5" fmla="*/ 118560 h 669574"/>
                  <a:gd name="connsiteX0" fmla="*/ 6350 w 452204"/>
                  <a:gd name="connsiteY0" fmla="*/ 159707 h 710721"/>
                  <a:gd name="connsiteX1" fmla="*/ 237723 w 452204"/>
                  <a:gd name="connsiteY1" fmla="*/ 16372 h 710721"/>
                  <a:gd name="connsiteX2" fmla="*/ 447972 w 452204"/>
                  <a:gd name="connsiteY2" fmla="*/ 42435 h 710721"/>
                  <a:gd name="connsiteX3" fmla="*/ 452204 w 452204"/>
                  <a:gd name="connsiteY3" fmla="*/ 710647 h 710721"/>
                  <a:gd name="connsiteX4" fmla="*/ 0 w 452204"/>
                  <a:gd name="connsiteY4" fmla="*/ 710721 h 710721"/>
                  <a:gd name="connsiteX5" fmla="*/ 6350 w 452204"/>
                  <a:gd name="connsiteY5" fmla="*/ 159707 h 710721"/>
                  <a:gd name="connsiteX0" fmla="*/ 6350 w 452204"/>
                  <a:gd name="connsiteY0" fmla="*/ 141380 h 692394"/>
                  <a:gd name="connsiteX1" fmla="*/ 228198 w 452204"/>
                  <a:gd name="connsiteY1" fmla="*/ 20010 h 692394"/>
                  <a:gd name="connsiteX2" fmla="*/ 447972 w 452204"/>
                  <a:gd name="connsiteY2" fmla="*/ 24108 h 692394"/>
                  <a:gd name="connsiteX3" fmla="*/ 452204 w 452204"/>
                  <a:gd name="connsiteY3" fmla="*/ 692320 h 692394"/>
                  <a:gd name="connsiteX4" fmla="*/ 0 w 452204"/>
                  <a:gd name="connsiteY4" fmla="*/ 692394 h 692394"/>
                  <a:gd name="connsiteX5" fmla="*/ 6350 w 452204"/>
                  <a:gd name="connsiteY5" fmla="*/ 141380 h 692394"/>
                  <a:gd name="connsiteX0" fmla="*/ 6350 w 452204"/>
                  <a:gd name="connsiteY0" fmla="*/ 134076 h 685090"/>
                  <a:gd name="connsiteX1" fmla="*/ 228198 w 452204"/>
                  <a:gd name="connsiteY1" fmla="*/ 22120 h 685090"/>
                  <a:gd name="connsiteX2" fmla="*/ 447972 w 452204"/>
                  <a:gd name="connsiteY2" fmla="*/ 16804 h 685090"/>
                  <a:gd name="connsiteX3" fmla="*/ 452204 w 452204"/>
                  <a:gd name="connsiteY3" fmla="*/ 685016 h 685090"/>
                  <a:gd name="connsiteX4" fmla="*/ 0 w 452204"/>
                  <a:gd name="connsiteY4" fmla="*/ 685090 h 685090"/>
                  <a:gd name="connsiteX5" fmla="*/ 6350 w 452204"/>
                  <a:gd name="connsiteY5" fmla="*/ 134076 h 685090"/>
                  <a:gd name="connsiteX0" fmla="*/ 6350 w 452204"/>
                  <a:gd name="connsiteY0" fmla="*/ 117272 h 668286"/>
                  <a:gd name="connsiteX1" fmla="*/ 228198 w 452204"/>
                  <a:gd name="connsiteY1" fmla="*/ 5316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8198 w 452204"/>
                  <a:gd name="connsiteY1" fmla="*/ 5316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8064 h 669078"/>
                  <a:gd name="connsiteX1" fmla="*/ 228198 w 452204"/>
                  <a:gd name="connsiteY1" fmla="*/ 6108 h 669078"/>
                  <a:gd name="connsiteX2" fmla="*/ 447972 w 452204"/>
                  <a:gd name="connsiteY2" fmla="*/ 792 h 669078"/>
                  <a:gd name="connsiteX3" fmla="*/ 452204 w 452204"/>
                  <a:gd name="connsiteY3" fmla="*/ 669004 h 669078"/>
                  <a:gd name="connsiteX4" fmla="*/ 0 w 452204"/>
                  <a:gd name="connsiteY4" fmla="*/ 669078 h 669078"/>
                  <a:gd name="connsiteX5" fmla="*/ 6350 w 452204"/>
                  <a:gd name="connsiteY5" fmla="*/ 118064 h 669078"/>
                  <a:gd name="connsiteX0" fmla="*/ 6350 w 452204"/>
                  <a:gd name="connsiteY0" fmla="*/ 118064 h 669078"/>
                  <a:gd name="connsiteX1" fmla="*/ 228198 w 452204"/>
                  <a:gd name="connsiteY1" fmla="*/ 6108 h 669078"/>
                  <a:gd name="connsiteX2" fmla="*/ 447972 w 452204"/>
                  <a:gd name="connsiteY2" fmla="*/ 792 h 669078"/>
                  <a:gd name="connsiteX3" fmla="*/ 452204 w 452204"/>
                  <a:gd name="connsiteY3" fmla="*/ 669004 h 669078"/>
                  <a:gd name="connsiteX4" fmla="*/ 0 w 452204"/>
                  <a:gd name="connsiteY4" fmla="*/ 669078 h 669078"/>
                  <a:gd name="connsiteX5" fmla="*/ 6350 w 452204"/>
                  <a:gd name="connsiteY5" fmla="*/ 118064 h 669078"/>
                  <a:gd name="connsiteX0" fmla="*/ 6350 w 452204"/>
                  <a:gd name="connsiteY0" fmla="*/ 127804 h 678818"/>
                  <a:gd name="connsiteX1" fmla="*/ 228198 w 452204"/>
                  <a:gd name="connsiteY1" fmla="*/ 15848 h 678818"/>
                  <a:gd name="connsiteX2" fmla="*/ 447972 w 452204"/>
                  <a:gd name="connsiteY2" fmla="*/ 10532 h 678818"/>
                  <a:gd name="connsiteX3" fmla="*/ 452204 w 452204"/>
                  <a:gd name="connsiteY3" fmla="*/ 678744 h 678818"/>
                  <a:gd name="connsiteX4" fmla="*/ 0 w 452204"/>
                  <a:gd name="connsiteY4" fmla="*/ 678818 h 678818"/>
                  <a:gd name="connsiteX5" fmla="*/ 6350 w 452204"/>
                  <a:gd name="connsiteY5" fmla="*/ 127804 h 678818"/>
                  <a:gd name="connsiteX0" fmla="*/ 6350 w 454760"/>
                  <a:gd name="connsiteY0" fmla="*/ 130506 h 681520"/>
                  <a:gd name="connsiteX1" fmla="*/ 228198 w 454760"/>
                  <a:gd name="connsiteY1" fmla="*/ 18550 h 681520"/>
                  <a:gd name="connsiteX2" fmla="*/ 454322 w 454760"/>
                  <a:gd name="connsiteY2" fmla="*/ 3821 h 681520"/>
                  <a:gd name="connsiteX3" fmla="*/ 452204 w 454760"/>
                  <a:gd name="connsiteY3" fmla="*/ 681446 h 681520"/>
                  <a:gd name="connsiteX4" fmla="*/ 0 w 454760"/>
                  <a:gd name="connsiteY4" fmla="*/ 681520 h 681520"/>
                  <a:gd name="connsiteX5" fmla="*/ 6350 w 454760"/>
                  <a:gd name="connsiteY5" fmla="*/ 130506 h 681520"/>
                  <a:gd name="connsiteX0" fmla="*/ 6350 w 454760"/>
                  <a:gd name="connsiteY0" fmla="*/ 139864 h 690878"/>
                  <a:gd name="connsiteX1" fmla="*/ 228198 w 454760"/>
                  <a:gd name="connsiteY1" fmla="*/ 27908 h 690878"/>
                  <a:gd name="connsiteX2" fmla="*/ 454322 w 454760"/>
                  <a:gd name="connsiteY2" fmla="*/ 13179 h 690878"/>
                  <a:gd name="connsiteX3" fmla="*/ 452204 w 454760"/>
                  <a:gd name="connsiteY3" fmla="*/ 690804 h 690878"/>
                  <a:gd name="connsiteX4" fmla="*/ 0 w 454760"/>
                  <a:gd name="connsiteY4" fmla="*/ 690878 h 690878"/>
                  <a:gd name="connsiteX5" fmla="*/ 6350 w 454760"/>
                  <a:gd name="connsiteY5" fmla="*/ 139864 h 690878"/>
                  <a:gd name="connsiteX0" fmla="*/ 6350 w 454760"/>
                  <a:gd name="connsiteY0" fmla="*/ 134477 h 685491"/>
                  <a:gd name="connsiteX1" fmla="*/ 228198 w 454760"/>
                  <a:gd name="connsiteY1" fmla="*/ 22521 h 685491"/>
                  <a:gd name="connsiteX2" fmla="*/ 454322 w 454760"/>
                  <a:gd name="connsiteY2" fmla="*/ 7792 h 685491"/>
                  <a:gd name="connsiteX3" fmla="*/ 452204 w 454760"/>
                  <a:gd name="connsiteY3" fmla="*/ 685417 h 685491"/>
                  <a:gd name="connsiteX4" fmla="*/ 0 w 454760"/>
                  <a:gd name="connsiteY4" fmla="*/ 685491 h 685491"/>
                  <a:gd name="connsiteX5" fmla="*/ 6350 w 454760"/>
                  <a:gd name="connsiteY5" fmla="*/ 134477 h 685491"/>
                  <a:gd name="connsiteX0" fmla="*/ 6350 w 454760"/>
                  <a:gd name="connsiteY0" fmla="*/ 131411 h 682425"/>
                  <a:gd name="connsiteX1" fmla="*/ 228198 w 454760"/>
                  <a:gd name="connsiteY1" fmla="*/ 19455 h 682425"/>
                  <a:gd name="connsiteX2" fmla="*/ 454322 w 454760"/>
                  <a:gd name="connsiteY2" fmla="*/ 4726 h 682425"/>
                  <a:gd name="connsiteX3" fmla="*/ 452204 w 454760"/>
                  <a:gd name="connsiteY3" fmla="*/ 682351 h 682425"/>
                  <a:gd name="connsiteX4" fmla="*/ 0 w 454760"/>
                  <a:gd name="connsiteY4" fmla="*/ 682425 h 682425"/>
                  <a:gd name="connsiteX5" fmla="*/ 6350 w 454760"/>
                  <a:gd name="connsiteY5" fmla="*/ 131411 h 682425"/>
                  <a:gd name="connsiteX0" fmla="*/ 6350 w 454760"/>
                  <a:gd name="connsiteY0" fmla="*/ 126685 h 677699"/>
                  <a:gd name="connsiteX1" fmla="*/ 317098 w 454760"/>
                  <a:gd name="connsiteY1" fmla="*/ 143140 h 677699"/>
                  <a:gd name="connsiteX2" fmla="*/ 454322 w 454760"/>
                  <a:gd name="connsiteY2" fmla="*/ 0 h 677699"/>
                  <a:gd name="connsiteX3" fmla="*/ 452204 w 454760"/>
                  <a:gd name="connsiteY3" fmla="*/ 677625 h 677699"/>
                  <a:gd name="connsiteX4" fmla="*/ 0 w 454760"/>
                  <a:gd name="connsiteY4" fmla="*/ 677699 h 677699"/>
                  <a:gd name="connsiteX5" fmla="*/ 6350 w 454760"/>
                  <a:gd name="connsiteY5" fmla="*/ 126685 h 677699"/>
                  <a:gd name="connsiteX0" fmla="*/ 6350 w 454760"/>
                  <a:gd name="connsiteY0" fmla="*/ 143051 h 677699"/>
                  <a:gd name="connsiteX1" fmla="*/ 317098 w 454760"/>
                  <a:gd name="connsiteY1" fmla="*/ 143140 h 677699"/>
                  <a:gd name="connsiteX2" fmla="*/ 454322 w 454760"/>
                  <a:gd name="connsiteY2" fmla="*/ 0 h 677699"/>
                  <a:gd name="connsiteX3" fmla="*/ 452204 w 454760"/>
                  <a:gd name="connsiteY3" fmla="*/ 677625 h 677699"/>
                  <a:gd name="connsiteX4" fmla="*/ 0 w 454760"/>
                  <a:gd name="connsiteY4" fmla="*/ 677699 h 677699"/>
                  <a:gd name="connsiteX5" fmla="*/ 6350 w 454760"/>
                  <a:gd name="connsiteY5" fmla="*/ 143051 h 677699"/>
                  <a:gd name="connsiteX0" fmla="*/ 6350 w 456272"/>
                  <a:gd name="connsiteY0" fmla="*/ 47373 h 582021"/>
                  <a:gd name="connsiteX1" fmla="*/ 317098 w 456272"/>
                  <a:gd name="connsiteY1" fmla="*/ 47462 h 582021"/>
                  <a:gd name="connsiteX2" fmla="*/ 455910 w 456272"/>
                  <a:gd name="connsiteY2" fmla="*/ 0 h 582021"/>
                  <a:gd name="connsiteX3" fmla="*/ 452204 w 456272"/>
                  <a:gd name="connsiteY3" fmla="*/ 581947 h 582021"/>
                  <a:gd name="connsiteX4" fmla="*/ 0 w 456272"/>
                  <a:gd name="connsiteY4" fmla="*/ 582021 h 582021"/>
                  <a:gd name="connsiteX5" fmla="*/ 6350 w 456272"/>
                  <a:gd name="connsiteY5" fmla="*/ 47373 h 582021"/>
                  <a:gd name="connsiteX0" fmla="*/ 6350 w 456272"/>
                  <a:gd name="connsiteY0" fmla="*/ 47373 h 582021"/>
                  <a:gd name="connsiteX1" fmla="*/ 269473 w 456272"/>
                  <a:gd name="connsiteY1" fmla="*/ 52497 h 582021"/>
                  <a:gd name="connsiteX2" fmla="*/ 455910 w 456272"/>
                  <a:gd name="connsiteY2" fmla="*/ 0 h 582021"/>
                  <a:gd name="connsiteX3" fmla="*/ 452204 w 456272"/>
                  <a:gd name="connsiteY3" fmla="*/ 581947 h 582021"/>
                  <a:gd name="connsiteX4" fmla="*/ 0 w 456272"/>
                  <a:gd name="connsiteY4" fmla="*/ 582021 h 582021"/>
                  <a:gd name="connsiteX5" fmla="*/ 6350 w 456272"/>
                  <a:gd name="connsiteY5" fmla="*/ 47373 h 58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6272" h="582021">
                    <a:moveTo>
                      <a:pt x="6350" y="47373"/>
                    </a:moveTo>
                    <a:cubicBezTo>
                      <a:pt x="78006" y="29753"/>
                      <a:pt x="117912" y="92606"/>
                      <a:pt x="269473" y="52497"/>
                    </a:cubicBezTo>
                    <a:cubicBezTo>
                      <a:pt x="430043" y="15164"/>
                      <a:pt x="384240" y="6478"/>
                      <a:pt x="455910" y="0"/>
                    </a:cubicBezTo>
                    <a:cubicBezTo>
                      <a:pt x="458027" y="180842"/>
                      <a:pt x="450087" y="401105"/>
                      <a:pt x="452204" y="581947"/>
                    </a:cubicBezTo>
                    <a:lnTo>
                      <a:pt x="0" y="582021"/>
                    </a:lnTo>
                    <a:cubicBezTo>
                      <a:pt x="2117" y="398350"/>
                      <a:pt x="4233" y="231044"/>
                      <a:pt x="6350" y="47373"/>
                    </a:cubicBezTo>
                    <a:close/>
                  </a:path>
                </a:pathLst>
              </a:custGeom>
              <a:solidFill>
                <a:srgbClr val="D98F2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1">
                <a:extLst>
                  <a:ext uri="{FF2B5EF4-FFF2-40B4-BE49-F238E27FC236}">
                    <a16:creationId xmlns:a16="http://schemas.microsoft.com/office/drawing/2014/main" id="{FC432C2F-7C80-4501-9A05-C0581D835913}"/>
                  </a:ext>
                </a:extLst>
              </p:cNvPr>
              <p:cNvSpPr/>
              <p:nvPr/>
            </p:nvSpPr>
            <p:spPr>
              <a:xfrm>
                <a:off x="8554888" y="3903001"/>
                <a:ext cx="434788" cy="1448721"/>
              </a:xfrm>
              <a:custGeom>
                <a:avLst/>
                <a:gdLst>
                  <a:gd name="connsiteX0" fmla="*/ 0 w 503005"/>
                  <a:gd name="connsiteY0" fmla="*/ 0 h 277942"/>
                  <a:gd name="connsiteX1" fmla="*/ 503005 w 503005"/>
                  <a:gd name="connsiteY1" fmla="*/ 0 h 277942"/>
                  <a:gd name="connsiteX2" fmla="*/ 503005 w 503005"/>
                  <a:gd name="connsiteY2" fmla="*/ 277942 h 277942"/>
                  <a:gd name="connsiteX3" fmla="*/ 0 w 503005"/>
                  <a:gd name="connsiteY3" fmla="*/ 277942 h 277942"/>
                  <a:gd name="connsiteX4" fmla="*/ 0 w 503005"/>
                  <a:gd name="connsiteY4" fmla="*/ 0 h 277942"/>
                  <a:gd name="connsiteX0" fmla="*/ 0 w 503005"/>
                  <a:gd name="connsiteY0" fmla="*/ 264583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0 w 503005"/>
                  <a:gd name="connsiteY4" fmla="*/ 264583 h 542525"/>
                  <a:gd name="connsiteX0" fmla="*/ 6350 w 503005"/>
                  <a:gd name="connsiteY0" fmla="*/ 361950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6350 w 503005"/>
                  <a:gd name="connsiteY4" fmla="*/ 361950 h 542525"/>
                  <a:gd name="connsiteX0" fmla="*/ 0 w 503005"/>
                  <a:gd name="connsiteY0" fmla="*/ 353483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0 w 503005"/>
                  <a:gd name="connsiteY4" fmla="*/ 353483 h 542525"/>
                  <a:gd name="connsiteX0" fmla="*/ 0 w 503005"/>
                  <a:gd name="connsiteY0" fmla="*/ 353483 h 548875"/>
                  <a:gd name="connsiteX1" fmla="*/ 496655 w 503005"/>
                  <a:gd name="connsiteY1" fmla="*/ 0 h 548875"/>
                  <a:gd name="connsiteX2" fmla="*/ 503005 w 503005"/>
                  <a:gd name="connsiteY2" fmla="*/ 542525 h 548875"/>
                  <a:gd name="connsiteX3" fmla="*/ 6350 w 503005"/>
                  <a:gd name="connsiteY3" fmla="*/ 548875 h 548875"/>
                  <a:gd name="connsiteX4" fmla="*/ 0 w 503005"/>
                  <a:gd name="connsiteY4" fmla="*/ 353483 h 548875"/>
                  <a:gd name="connsiteX0" fmla="*/ 0 w 503005"/>
                  <a:gd name="connsiteY0" fmla="*/ 353483 h 548875"/>
                  <a:gd name="connsiteX1" fmla="*/ 496655 w 503005"/>
                  <a:gd name="connsiteY1" fmla="*/ 0 h 548875"/>
                  <a:gd name="connsiteX2" fmla="*/ 503005 w 503005"/>
                  <a:gd name="connsiteY2" fmla="*/ 542525 h 548875"/>
                  <a:gd name="connsiteX3" fmla="*/ 6350 w 503005"/>
                  <a:gd name="connsiteY3" fmla="*/ 548875 h 548875"/>
                  <a:gd name="connsiteX4" fmla="*/ 0 w 503005"/>
                  <a:gd name="connsiteY4" fmla="*/ 353483 h 548875"/>
                  <a:gd name="connsiteX0" fmla="*/ 0 w 511710"/>
                  <a:gd name="connsiteY0" fmla="*/ 368300 h 563692"/>
                  <a:gd name="connsiteX1" fmla="*/ 511472 w 511710"/>
                  <a:gd name="connsiteY1" fmla="*/ 0 h 563692"/>
                  <a:gd name="connsiteX2" fmla="*/ 503005 w 511710"/>
                  <a:gd name="connsiteY2" fmla="*/ 557342 h 563692"/>
                  <a:gd name="connsiteX3" fmla="*/ 6350 w 511710"/>
                  <a:gd name="connsiteY3" fmla="*/ 563692 h 563692"/>
                  <a:gd name="connsiteX4" fmla="*/ 0 w 511710"/>
                  <a:gd name="connsiteY4" fmla="*/ 368300 h 563692"/>
                  <a:gd name="connsiteX0" fmla="*/ 6350 w 505360"/>
                  <a:gd name="connsiteY0" fmla="*/ 12678 h 563692"/>
                  <a:gd name="connsiteX1" fmla="*/ 505122 w 505360"/>
                  <a:gd name="connsiteY1" fmla="*/ 0 h 563692"/>
                  <a:gd name="connsiteX2" fmla="*/ 496655 w 505360"/>
                  <a:gd name="connsiteY2" fmla="*/ 557342 h 563692"/>
                  <a:gd name="connsiteX3" fmla="*/ 0 w 505360"/>
                  <a:gd name="connsiteY3" fmla="*/ 563692 h 563692"/>
                  <a:gd name="connsiteX4" fmla="*/ 6350 w 505360"/>
                  <a:gd name="connsiteY4" fmla="*/ 12678 h 563692"/>
                  <a:gd name="connsiteX0" fmla="*/ 6350 w 496655"/>
                  <a:gd name="connsiteY0" fmla="*/ 117272 h 668286"/>
                  <a:gd name="connsiteX1" fmla="*/ 447972 w 496655"/>
                  <a:gd name="connsiteY1" fmla="*/ 0 h 668286"/>
                  <a:gd name="connsiteX2" fmla="*/ 496655 w 496655"/>
                  <a:gd name="connsiteY2" fmla="*/ 661936 h 668286"/>
                  <a:gd name="connsiteX3" fmla="*/ 0 w 496655"/>
                  <a:gd name="connsiteY3" fmla="*/ 668286 h 668286"/>
                  <a:gd name="connsiteX4" fmla="*/ 6350 w 496655"/>
                  <a:gd name="connsiteY4" fmla="*/ 117272 h 668286"/>
                  <a:gd name="connsiteX0" fmla="*/ 6350 w 456438"/>
                  <a:gd name="connsiteY0" fmla="*/ 117272 h 668286"/>
                  <a:gd name="connsiteX1" fmla="*/ 447972 w 456438"/>
                  <a:gd name="connsiteY1" fmla="*/ 0 h 668286"/>
                  <a:gd name="connsiteX2" fmla="*/ 456438 w 456438"/>
                  <a:gd name="connsiteY2" fmla="*/ 659844 h 668286"/>
                  <a:gd name="connsiteX3" fmla="*/ 0 w 456438"/>
                  <a:gd name="connsiteY3" fmla="*/ 668286 h 668286"/>
                  <a:gd name="connsiteX4" fmla="*/ 6350 w 456438"/>
                  <a:gd name="connsiteY4" fmla="*/ 117272 h 668286"/>
                  <a:gd name="connsiteX0" fmla="*/ 6350 w 452204"/>
                  <a:gd name="connsiteY0" fmla="*/ 117272 h 668286"/>
                  <a:gd name="connsiteX1" fmla="*/ 447972 w 452204"/>
                  <a:gd name="connsiteY1" fmla="*/ 0 h 668286"/>
                  <a:gd name="connsiteX2" fmla="*/ 452204 w 452204"/>
                  <a:gd name="connsiteY2" fmla="*/ 668212 h 668286"/>
                  <a:gd name="connsiteX3" fmla="*/ 0 w 452204"/>
                  <a:gd name="connsiteY3" fmla="*/ 668286 h 668286"/>
                  <a:gd name="connsiteX4" fmla="*/ 6350 w 452204"/>
                  <a:gd name="connsiteY4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8560 h 669574"/>
                  <a:gd name="connsiteX1" fmla="*/ 223436 w 452204"/>
                  <a:gd name="connsiteY1" fmla="*/ 30137 h 669574"/>
                  <a:gd name="connsiteX2" fmla="*/ 447972 w 452204"/>
                  <a:gd name="connsiteY2" fmla="*/ 1288 h 669574"/>
                  <a:gd name="connsiteX3" fmla="*/ 452204 w 452204"/>
                  <a:gd name="connsiteY3" fmla="*/ 669500 h 669574"/>
                  <a:gd name="connsiteX4" fmla="*/ 0 w 452204"/>
                  <a:gd name="connsiteY4" fmla="*/ 669574 h 669574"/>
                  <a:gd name="connsiteX5" fmla="*/ 6350 w 452204"/>
                  <a:gd name="connsiteY5" fmla="*/ 118560 h 669574"/>
                  <a:gd name="connsiteX0" fmla="*/ 6350 w 452204"/>
                  <a:gd name="connsiteY0" fmla="*/ 159707 h 710721"/>
                  <a:gd name="connsiteX1" fmla="*/ 237723 w 452204"/>
                  <a:gd name="connsiteY1" fmla="*/ 16372 h 710721"/>
                  <a:gd name="connsiteX2" fmla="*/ 447972 w 452204"/>
                  <a:gd name="connsiteY2" fmla="*/ 42435 h 710721"/>
                  <a:gd name="connsiteX3" fmla="*/ 452204 w 452204"/>
                  <a:gd name="connsiteY3" fmla="*/ 710647 h 710721"/>
                  <a:gd name="connsiteX4" fmla="*/ 0 w 452204"/>
                  <a:gd name="connsiteY4" fmla="*/ 710721 h 710721"/>
                  <a:gd name="connsiteX5" fmla="*/ 6350 w 452204"/>
                  <a:gd name="connsiteY5" fmla="*/ 159707 h 710721"/>
                  <a:gd name="connsiteX0" fmla="*/ 6350 w 452204"/>
                  <a:gd name="connsiteY0" fmla="*/ 141380 h 692394"/>
                  <a:gd name="connsiteX1" fmla="*/ 228198 w 452204"/>
                  <a:gd name="connsiteY1" fmla="*/ 20010 h 692394"/>
                  <a:gd name="connsiteX2" fmla="*/ 447972 w 452204"/>
                  <a:gd name="connsiteY2" fmla="*/ 24108 h 692394"/>
                  <a:gd name="connsiteX3" fmla="*/ 452204 w 452204"/>
                  <a:gd name="connsiteY3" fmla="*/ 692320 h 692394"/>
                  <a:gd name="connsiteX4" fmla="*/ 0 w 452204"/>
                  <a:gd name="connsiteY4" fmla="*/ 692394 h 692394"/>
                  <a:gd name="connsiteX5" fmla="*/ 6350 w 452204"/>
                  <a:gd name="connsiteY5" fmla="*/ 141380 h 692394"/>
                  <a:gd name="connsiteX0" fmla="*/ 6350 w 452204"/>
                  <a:gd name="connsiteY0" fmla="*/ 134076 h 685090"/>
                  <a:gd name="connsiteX1" fmla="*/ 228198 w 452204"/>
                  <a:gd name="connsiteY1" fmla="*/ 22120 h 685090"/>
                  <a:gd name="connsiteX2" fmla="*/ 447972 w 452204"/>
                  <a:gd name="connsiteY2" fmla="*/ 16804 h 685090"/>
                  <a:gd name="connsiteX3" fmla="*/ 452204 w 452204"/>
                  <a:gd name="connsiteY3" fmla="*/ 685016 h 685090"/>
                  <a:gd name="connsiteX4" fmla="*/ 0 w 452204"/>
                  <a:gd name="connsiteY4" fmla="*/ 685090 h 685090"/>
                  <a:gd name="connsiteX5" fmla="*/ 6350 w 452204"/>
                  <a:gd name="connsiteY5" fmla="*/ 134076 h 685090"/>
                  <a:gd name="connsiteX0" fmla="*/ 6350 w 452204"/>
                  <a:gd name="connsiteY0" fmla="*/ 117272 h 668286"/>
                  <a:gd name="connsiteX1" fmla="*/ 228198 w 452204"/>
                  <a:gd name="connsiteY1" fmla="*/ 5316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8198 w 452204"/>
                  <a:gd name="connsiteY1" fmla="*/ 5316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8064 h 669078"/>
                  <a:gd name="connsiteX1" fmla="*/ 228198 w 452204"/>
                  <a:gd name="connsiteY1" fmla="*/ 6108 h 669078"/>
                  <a:gd name="connsiteX2" fmla="*/ 447972 w 452204"/>
                  <a:gd name="connsiteY2" fmla="*/ 792 h 669078"/>
                  <a:gd name="connsiteX3" fmla="*/ 452204 w 452204"/>
                  <a:gd name="connsiteY3" fmla="*/ 669004 h 669078"/>
                  <a:gd name="connsiteX4" fmla="*/ 0 w 452204"/>
                  <a:gd name="connsiteY4" fmla="*/ 669078 h 669078"/>
                  <a:gd name="connsiteX5" fmla="*/ 6350 w 452204"/>
                  <a:gd name="connsiteY5" fmla="*/ 118064 h 669078"/>
                  <a:gd name="connsiteX0" fmla="*/ 6350 w 452204"/>
                  <a:gd name="connsiteY0" fmla="*/ 118064 h 669078"/>
                  <a:gd name="connsiteX1" fmla="*/ 228198 w 452204"/>
                  <a:gd name="connsiteY1" fmla="*/ 6108 h 669078"/>
                  <a:gd name="connsiteX2" fmla="*/ 447972 w 452204"/>
                  <a:gd name="connsiteY2" fmla="*/ 792 h 669078"/>
                  <a:gd name="connsiteX3" fmla="*/ 452204 w 452204"/>
                  <a:gd name="connsiteY3" fmla="*/ 669004 h 669078"/>
                  <a:gd name="connsiteX4" fmla="*/ 0 w 452204"/>
                  <a:gd name="connsiteY4" fmla="*/ 669078 h 669078"/>
                  <a:gd name="connsiteX5" fmla="*/ 6350 w 452204"/>
                  <a:gd name="connsiteY5" fmla="*/ 118064 h 669078"/>
                  <a:gd name="connsiteX0" fmla="*/ 6350 w 452204"/>
                  <a:gd name="connsiteY0" fmla="*/ 127804 h 678818"/>
                  <a:gd name="connsiteX1" fmla="*/ 228198 w 452204"/>
                  <a:gd name="connsiteY1" fmla="*/ 15848 h 678818"/>
                  <a:gd name="connsiteX2" fmla="*/ 447972 w 452204"/>
                  <a:gd name="connsiteY2" fmla="*/ 10532 h 678818"/>
                  <a:gd name="connsiteX3" fmla="*/ 452204 w 452204"/>
                  <a:gd name="connsiteY3" fmla="*/ 678744 h 678818"/>
                  <a:gd name="connsiteX4" fmla="*/ 0 w 452204"/>
                  <a:gd name="connsiteY4" fmla="*/ 678818 h 678818"/>
                  <a:gd name="connsiteX5" fmla="*/ 6350 w 452204"/>
                  <a:gd name="connsiteY5" fmla="*/ 127804 h 678818"/>
                  <a:gd name="connsiteX0" fmla="*/ 6350 w 454760"/>
                  <a:gd name="connsiteY0" fmla="*/ 130506 h 681520"/>
                  <a:gd name="connsiteX1" fmla="*/ 228198 w 454760"/>
                  <a:gd name="connsiteY1" fmla="*/ 18550 h 681520"/>
                  <a:gd name="connsiteX2" fmla="*/ 454322 w 454760"/>
                  <a:gd name="connsiteY2" fmla="*/ 3821 h 681520"/>
                  <a:gd name="connsiteX3" fmla="*/ 452204 w 454760"/>
                  <a:gd name="connsiteY3" fmla="*/ 681446 h 681520"/>
                  <a:gd name="connsiteX4" fmla="*/ 0 w 454760"/>
                  <a:gd name="connsiteY4" fmla="*/ 681520 h 681520"/>
                  <a:gd name="connsiteX5" fmla="*/ 6350 w 454760"/>
                  <a:gd name="connsiteY5" fmla="*/ 130506 h 681520"/>
                  <a:gd name="connsiteX0" fmla="*/ 6350 w 454760"/>
                  <a:gd name="connsiteY0" fmla="*/ 139864 h 690878"/>
                  <a:gd name="connsiteX1" fmla="*/ 228198 w 454760"/>
                  <a:gd name="connsiteY1" fmla="*/ 27908 h 690878"/>
                  <a:gd name="connsiteX2" fmla="*/ 454322 w 454760"/>
                  <a:gd name="connsiteY2" fmla="*/ 13179 h 690878"/>
                  <a:gd name="connsiteX3" fmla="*/ 452204 w 454760"/>
                  <a:gd name="connsiteY3" fmla="*/ 690804 h 690878"/>
                  <a:gd name="connsiteX4" fmla="*/ 0 w 454760"/>
                  <a:gd name="connsiteY4" fmla="*/ 690878 h 690878"/>
                  <a:gd name="connsiteX5" fmla="*/ 6350 w 454760"/>
                  <a:gd name="connsiteY5" fmla="*/ 139864 h 690878"/>
                  <a:gd name="connsiteX0" fmla="*/ 6350 w 454760"/>
                  <a:gd name="connsiteY0" fmla="*/ 134477 h 685491"/>
                  <a:gd name="connsiteX1" fmla="*/ 228198 w 454760"/>
                  <a:gd name="connsiteY1" fmla="*/ 22521 h 685491"/>
                  <a:gd name="connsiteX2" fmla="*/ 454322 w 454760"/>
                  <a:gd name="connsiteY2" fmla="*/ 7792 h 685491"/>
                  <a:gd name="connsiteX3" fmla="*/ 452204 w 454760"/>
                  <a:gd name="connsiteY3" fmla="*/ 685417 h 685491"/>
                  <a:gd name="connsiteX4" fmla="*/ 0 w 454760"/>
                  <a:gd name="connsiteY4" fmla="*/ 685491 h 685491"/>
                  <a:gd name="connsiteX5" fmla="*/ 6350 w 454760"/>
                  <a:gd name="connsiteY5" fmla="*/ 134477 h 685491"/>
                  <a:gd name="connsiteX0" fmla="*/ 6350 w 454760"/>
                  <a:gd name="connsiteY0" fmla="*/ 131411 h 682425"/>
                  <a:gd name="connsiteX1" fmla="*/ 228198 w 454760"/>
                  <a:gd name="connsiteY1" fmla="*/ 19455 h 682425"/>
                  <a:gd name="connsiteX2" fmla="*/ 454322 w 454760"/>
                  <a:gd name="connsiteY2" fmla="*/ 4726 h 682425"/>
                  <a:gd name="connsiteX3" fmla="*/ 452204 w 454760"/>
                  <a:gd name="connsiteY3" fmla="*/ 682351 h 682425"/>
                  <a:gd name="connsiteX4" fmla="*/ 0 w 454760"/>
                  <a:gd name="connsiteY4" fmla="*/ 682425 h 682425"/>
                  <a:gd name="connsiteX5" fmla="*/ 6350 w 454760"/>
                  <a:gd name="connsiteY5" fmla="*/ 131411 h 682425"/>
                  <a:gd name="connsiteX0" fmla="*/ 6350 w 454760"/>
                  <a:gd name="connsiteY0" fmla="*/ 126685 h 677699"/>
                  <a:gd name="connsiteX1" fmla="*/ 317098 w 454760"/>
                  <a:gd name="connsiteY1" fmla="*/ 143140 h 677699"/>
                  <a:gd name="connsiteX2" fmla="*/ 454322 w 454760"/>
                  <a:gd name="connsiteY2" fmla="*/ 0 h 677699"/>
                  <a:gd name="connsiteX3" fmla="*/ 452204 w 454760"/>
                  <a:gd name="connsiteY3" fmla="*/ 677625 h 677699"/>
                  <a:gd name="connsiteX4" fmla="*/ 0 w 454760"/>
                  <a:gd name="connsiteY4" fmla="*/ 677699 h 677699"/>
                  <a:gd name="connsiteX5" fmla="*/ 6350 w 454760"/>
                  <a:gd name="connsiteY5" fmla="*/ 126685 h 677699"/>
                  <a:gd name="connsiteX0" fmla="*/ 6350 w 454760"/>
                  <a:gd name="connsiteY0" fmla="*/ 143051 h 677699"/>
                  <a:gd name="connsiteX1" fmla="*/ 317098 w 454760"/>
                  <a:gd name="connsiteY1" fmla="*/ 143140 h 677699"/>
                  <a:gd name="connsiteX2" fmla="*/ 454322 w 454760"/>
                  <a:gd name="connsiteY2" fmla="*/ 0 h 677699"/>
                  <a:gd name="connsiteX3" fmla="*/ 452204 w 454760"/>
                  <a:gd name="connsiteY3" fmla="*/ 677625 h 677699"/>
                  <a:gd name="connsiteX4" fmla="*/ 0 w 454760"/>
                  <a:gd name="connsiteY4" fmla="*/ 677699 h 677699"/>
                  <a:gd name="connsiteX5" fmla="*/ 6350 w 454760"/>
                  <a:gd name="connsiteY5" fmla="*/ 143051 h 677699"/>
                  <a:gd name="connsiteX0" fmla="*/ 6350 w 456272"/>
                  <a:gd name="connsiteY0" fmla="*/ 47373 h 582021"/>
                  <a:gd name="connsiteX1" fmla="*/ 317098 w 456272"/>
                  <a:gd name="connsiteY1" fmla="*/ 47462 h 582021"/>
                  <a:gd name="connsiteX2" fmla="*/ 455910 w 456272"/>
                  <a:gd name="connsiteY2" fmla="*/ 0 h 582021"/>
                  <a:gd name="connsiteX3" fmla="*/ 452204 w 456272"/>
                  <a:gd name="connsiteY3" fmla="*/ 581947 h 582021"/>
                  <a:gd name="connsiteX4" fmla="*/ 0 w 456272"/>
                  <a:gd name="connsiteY4" fmla="*/ 582021 h 582021"/>
                  <a:gd name="connsiteX5" fmla="*/ 6350 w 456272"/>
                  <a:gd name="connsiteY5" fmla="*/ 47373 h 582021"/>
                  <a:gd name="connsiteX0" fmla="*/ 6350 w 456272"/>
                  <a:gd name="connsiteY0" fmla="*/ 47373 h 582021"/>
                  <a:gd name="connsiteX1" fmla="*/ 269473 w 456272"/>
                  <a:gd name="connsiteY1" fmla="*/ 52497 h 582021"/>
                  <a:gd name="connsiteX2" fmla="*/ 455910 w 456272"/>
                  <a:gd name="connsiteY2" fmla="*/ 0 h 582021"/>
                  <a:gd name="connsiteX3" fmla="*/ 452204 w 456272"/>
                  <a:gd name="connsiteY3" fmla="*/ 581947 h 582021"/>
                  <a:gd name="connsiteX4" fmla="*/ 0 w 456272"/>
                  <a:gd name="connsiteY4" fmla="*/ 582021 h 582021"/>
                  <a:gd name="connsiteX5" fmla="*/ 6350 w 456272"/>
                  <a:gd name="connsiteY5" fmla="*/ 47373 h 582021"/>
                  <a:gd name="connsiteX0" fmla="*/ 6350 w 456272"/>
                  <a:gd name="connsiteY0" fmla="*/ 140394 h 675042"/>
                  <a:gd name="connsiteX1" fmla="*/ 242770 w 456272"/>
                  <a:gd name="connsiteY1" fmla="*/ 6746 h 675042"/>
                  <a:gd name="connsiteX2" fmla="*/ 455910 w 456272"/>
                  <a:gd name="connsiteY2" fmla="*/ 93021 h 675042"/>
                  <a:gd name="connsiteX3" fmla="*/ 452204 w 456272"/>
                  <a:gd name="connsiteY3" fmla="*/ 674968 h 675042"/>
                  <a:gd name="connsiteX4" fmla="*/ 0 w 456272"/>
                  <a:gd name="connsiteY4" fmla="*/ 675042 h 675042"/>
                  <a:gd name="connsiteX5" fmla="*/ 6350 w 456272"/>
                  <a:gd name="connsiteY5" fmla="*/ 140394 h 675042"/>
                  <a:gd name="connsiteX0" fmla="*/ 6350 w 452204"/>
                  <a:gd name="connsiteY0" fmla="*/ 539379 h 1074027"/>
                  <a:gd name="connsiteX1" fmla="*/ 242770 w 452204"/>
                  <a:gd name="connsiteY1" fmla="*/ 405731 h 1074027"/>
                  <a:gd name="connsiteX2" fmla="*/ 421352 w 452204"/>
                  <a:gd name="connsiteY2" fmla="*/ 0 h 1074027"/>
                  <a:gd name="connsiteX3" fmla="*/ 452204 w 452204"/>
                  <a:gd name="connsiteY3" fmla="*/ 1073953 h 1074027"/>
                  <a:gd name="connsiteX4" fmla="*/ 0 w 452204"/>
                  <a:gd name="connsiteY4" fmla="*/ 1074027 h 1074027"/>
                  <a:gd name="connsiteX5" fmla="*/ 6350 w 452204"/>
                  <a:gd name="connsiteY5" fmla="*/ 539379 h 1074027"/>
                  <a:gd name="connsiteX0" fmla="*/ 6350 w 452204"/>
                  <a:gd name="connsiteY0" fmla="*/ 610026 h 1144674"/>
                  <a:gd name="connsiteX1" fmla="*/ 242770 w 452204"/>
                  <a:gd name="connsiteY1" fmla="*/ 476378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610026 h 1144674"/>
                  <a:gd name="connsiteX0" fmla="*/ 6350 w 452204"/>
                  <a:gd name="connsiteY0" fmla="*/ 610026 h 1144674"/>
                  <a:gd name="connsiteX1" fmla="*/ 198788 w 452204"/>
                  <a:gd name="connsiteY1" fmla="*/ 453670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610026 h 1144674"/>
                  <a:gd name="connsiteX0" fmla="*/ 6350 w 452204"/>
                  <a:gd name="connsiteY0" fmla="*/ 610026 h 1144674"/>
                  <a:gd name="connsiteX1" fmla="*/ 198788 w 452204"/>
                  <a:gd name="connsiteY1" fmla="*/ 453670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610026 h 1144674"/>
                  <a:gd name="connsiteX0" fmla="*/ 6350 w 452204"/>
                  <a:gd name="connsiteY0" fmla="*/ 610026 h 1144674"/>
                  <a:gd name="connsiteX1" fmla="*/ 198788 w 452204"/>
                  <a:gd name="connsiteY1" fmla="*/ 453670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610026 h 1144674"/>
                  <a:gd name="connsiteX0" fmla="*/ 6350 w 452204"/>
                  <a:gd name="connsiteY0" fmla="*/ 557041 h 1144674"/>
                  <a:gd name="connsiteX1" fmla="*/ 198788 w 452204"/>
                  <a:gd name="connsiteY1" fmla="*/ 453670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557041 h 1144674"/>
                  <a:gd name="connsiteX0" fmla="*/ 6350 w 452204"/>
                  <a:gd name="connsiteY0" fmla="*/ 557041 h 1144674"/>
                  <a:gd name="connsiteX1" fmla="*/ 192505 w 452204"/>
                  <a:gd name="connsiteY1" fmla="*/ 418347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557041 h 1144674"/>
                  <a:gd name="connsiteX0" fmla="*/ 6350 w 452204"/>
                  <a:gd name="connsiteY0" fmla="*/ 557041 h 1144674"/>
                  <a:gd name="connsiteX1" fmla="*/ 192505 w 452204"/>
                  <a:gd name="connsiteY1" fmla="*/ 418347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557041 h 1144674"/>
                  <a:gd name="connsiteX0" fmla="*/ 6350 w 452204"/>
                  <a:gd name="connsiteY0" fmla="*/ 557041 h 1144674"/>
                  <a:gd name="connsiteX1" fmla="*/ 192505 w 452204"/>
                  <a:gd name="connsiteY1" fmla="*/ 418347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557041 h 1144674"/>
                  <a:gd name="connsiteX0" fmla="*/ 6350 w 430213"/>
                  <a:gd name="connsiteY0" fmla="*/ 557041 h 1144674"/>
                  <a:gd name="connsiteX1" fmla="*/ 192505 w 430213"/>
                  <a:gd name="connsiteY1" fmla="*/ 418347 h 1144674"/>
                  <a:gd name="connsiteX2" fmla="*/ 411927 w 430213"/>
                  <a:gd name="connsiteY2" fmla="*/ 0 h 1144674"/>
                  <a:gd name="connsiteX3" fmla="*/ 430213 w 430213"/>
                  <a:gd name="connsiteY3" fmla="*/ 1144600 h 1144674"/>
                  <a:gd name="connsiteX4" fmla="*/ 0 w 430213"/>
                  <a:gd name="connsiteY4" fmla="*/ 1144674 h 1144674"/>
                  <a:gd name="connsiteX5" fmla="*/ 6350 w 430213"/>
                  <a:gd name="connsiteY5" fmla="*/ 557041 h 1144674"/>
                  <a:gd name="connsiteX0" fmla="*/ 6350 w 430213"/>
                  <a:gd name="connsiteY0" fmla="*/ 560389 h 1148022"/>
                  <a:gd name="connsiteX1" fmla="*/ 192505 w 430213"/>
                  <a:gd name="connsiteY1" fmla="*/ 421695 h 1148022"/>
                  <a:gd name="connsiteX2" fmla="*/ 414022 w 430213"/>
                  <a:gd name="connsiteY2" fmla="*/ 0 h 1148022"/>
                  <a:gd name="connsiteX3" fmla="*/ 430213 w 430213"/>
                  <a:gd name="connsiteY3" fmla="*/ 1147948 h 1148022"/>
                  <a:gd name="connsiteX4" fmla="*/ 0 w 430213"/>
                  <a:gd name="connsiteY4" fmla="*/ 1148022 h 1148022"/>
                  <a:gd name="connsiteX5" fmla="*/ 6350 w 430213"/>
                  <a:gd name="connsiteY5" fmla="*/ 560389 h 1148022"/>
                  <a:gd name="connsiteX0" fmla="*/ 6350 w 430213"/>
                  <a:gd name="connsiteY0" fmla="*/ 560389 h 1148022"/>
                  <a:gd name="connsiteX1" fmla="*/ 189549 w 430213"/>
                  <a:gd name="connsiteY1" fmla="*/ 442724 h 1148022"/>
                  <a:gd name="connsiteX2" fmla="*/ 414022 w 430213"/>
                  <a:gd name="connsiteY2" fmla="*/ 0 h 1148022"/>
                  <a:gd name="connsiteX3" fmla="*/ 430213 w 430213"/>
                  <a:gd name="connsiteY3" fmla="*/ 1147948 h 1148022"/>
                  <a:gd name="connsiteX4" fmla="*/ 0 w 430213"/>
                  <a:gd name="connsiteY4" fmla="*/ 1148022 h 1148022"/>
                  <a:gd name="connsiteX5" fmla="*/ 6350 w 430213"/>
                  <a:gd name="connsiteY5" fmla="*/ 560389 h 1148022"/>
                  <a:gd name="connsiteX0" fmla="*/ 6350 w 430213"/>
                  <a:gd name="connsiteY0" fmla="*/ 560389 h 1148022"/>
                  <a:gd name="connsiteX1" fmla="*/ 189549 w 430213"/>
                  <a:gd name="connsiteY1" fmla="*/ 442724 h 1148022"/>
                  <a:gd name="connsiteX2" fmla="*/ 414022 w 430213"/>
                  <a:gd name="connsiteY2" fmla="*/ 0 h 1148022"/>
                  <a:gd name="connsiteX3" fmla="*/ 430213 w 430213"/>
                  <a:gd name="connsiteY3" fmla="*/ 1147948 h 1148022"/>
                  <a:gd name="connsiteX4" fmla="*/ 0 w 430213"/>
                  <a:gd name="connsiteY4" fmla="*/ 1148022 h 1148022"/>
                  <a:gd name="connsiteX5" fmla="*/ 6350 w 430213"/>
                  <a:gd name="connsiteY5" fmla="*/ 560389 h 1148022"/>
                  <a:gd name="connsiteX0" fmla="*/ 6350 w 430213"/>
                  <a:gd name="connsiteY0" fmla="*/ 557760 h 1145393"/>
                  <a:gd name="connsiteX1" fmla="*/ 189549 w 430213"/>
                  <a:gd name="connsiteY1" fmla="*/ 440095 h 1145393"/>
                  <a:gd name="connsiteX2" fmla="*/ 411067 w 430213"/>
                  <a:gd name="connsiteY2" fmla="*/ 0 h 1145393"/>
                  <a:gd name="connsiteX3" fmla="*/ 430213 w 430213"/>
                  <a:gd name="connsiteY3" fmla="*/ 1145319 h 1145393"/>
                  <a:gd name="connsiteX4" fmla="*/ 0 w 430213"/>
                  <a:gd name="connsiteY4" fmla="*/ 1145393 h 1145393"/>
                  <a:gd name="connsiteX5" fmla="*/ 6350 w 430213"/>
                  <a:gd name="connsiteY5" fmla="*/ 557760 h 1145393"/>
                  <a:gd name="connsiteX0" fmla="*/ 6350 w 430213"/>
                  <a:gd name="connsiteY0" fmla="*/ 557760 h 1145393"/>
                  <a:gd name="connsiteX1" fmla="*/ 189549 w 430213"/>
                  <a:gd name="connsiteY1" fmla="*/ 440095 h 1145393"/>
                  <a:gd name="connsiteX2" fmla="*/ 411067 w 430213"/>
                  <a:gd name="connsiteY2" fmla="*/ 0 h 1145393"/>
                  <a:gd name="connsiteX3" fmla="*/ 430213 w 430213"/>
                  <a:gd name="connsiteY3" fmla="*/ 1145319 h 1145393"/>
                  <a:gd name="connsiteX4" fmla="*/ 0 w 430213"/>
                  <a:gd name="connsiteY4" fmla="*/ 1145393 h 1145393"/>
                  <a:gd name="connsiteX5" fmla="*/ 6350 w 430213"/>
                  <a:gd name="connsiteY5" fmla="*/ 557760 h 1145393"/>
                  <a:gd name="connsiteX0" fmla="*/ 6350 w 430213"/>
                  <a:gd name="connsiteY0" fmla="*/ 557760 h 1145393"/>
                  <a:gd name="connsiteX1" fmla="*/ 189549 w 430213"/>
                  <a:gd name="connsiteY1" fmla="*/ 440095 h 1145393"/>
                  <a:gd name="connsiteX2" fmla="*/ 411067 w 430213"/>
                  <a:gd name="connsiteY2" fmla="*/ 0 h 1145393"/>
                  <a:gd name="connsiteX3" fmla="*/ 430213 w 430213"/>
                  <a:gd name="connsiteY3" fmla="*/ 1145319 h 1145393"/>
                  <a:gd name="connsiteX4" fmla="*/ 0 w 430213"/>
                  <a:gd name="connsiteY4" fmla="*/ 1145393 h 1145393"/>
                  <a:gd name="connsiteX5" fmla="*/ 6350 w 430213"/>
                  <a:gd name="connsiteY5" fmla="*/ 557760 h 1145393"/>
                  <a:gd name="connsiteX0" fmla="*/ 6350 w 430213"/>
                  <a:gd name="connsiteY0" fmla="*/ 557760 h 1145393"/>
                  <a:gd name="connsiteX1" fmla="*/ 201371 w 430213"/>
                  <a:gd name="connsiteY1" fmla="*/ 416438 h 1145393"/>
                  <a:gd name="connsiteX2" fmla="*/ 411067 w 430213"/>
                  <a:gd name="connsiteY2" fmla="*/ 0 h 1145393"/>
                  <a:gd name="connsiteX3" fmla="*/ 430213 w 430213"/>
                  <a:gd name="connsiteY3" fmla="*/ 1145319 h 1145393"/>
                  <a:gd name="connsiteX4" fmla="*/ 0 w 430213"/>
                  <a:gd name="connsiteY4" fmla="*/ 1145393 h 1145393"/>
                  <a:gd name="connsiteX5" fmla="*/ 6350 w 430213"/>
                  <a:gd name="connsiteY5" fmla="*/ 557760 h 1145393"/>
                  <a:gd name="connsiteX0" fmla="*/ 6350 w 430213"/>
                  <a:gd name="connsiteY0" fmla="*/ 557760 h 1145393"/>
                  <a:gd name="connsiteX1" fmla="*/ 189549 w 430213"/>
                  <a:gd name="connsiteY1" fmla="*/ 400666 h 1145393"/>
                  <a:gd name="connsiteX2" fmla="*/ 411067 w 430213"/>
                  <a:gd name="connsiteY2" fmla="*/ 0 h 1145393"/>
                  <a:gd name="connsiteX3" fmla="*/ 430213 w 430213"/>
                  <a:gd name="connsiteY3" fmla="*/ 1145319 h 1145393"/>
                  <a:gd name="connsiteX4" fmla="*/ 0 w 430213"/>
                  <a:gd name="connsiteY4" fmla="*/ 1145393 h 1145393"/>
                  <a:gd name="connsiteX5" fmla="*/ 6350 w 430213"/>
                  <a:gd name="connsiteY5" fmla="*/ 557760 h 1145393"/>
                  <a:gd name="connsiteX0" fmla="*/ 6350 w 430213"/>
                  <a:gd name="connsiteY0" fmla="*/ 557760 h 1145393"/>
                  <a:gd name="connsiteX1" fmla="*/ 189549 w 430213"/>
                  <a:gd name="connsiteY1" fmla="*/ 400666 h 1145393"/>
                  <a:gd name="connsiteX2" fmla="*/ 411067 w 430213"/>
                  <a:gd name="connsiteY2" fmla="*/ 0 h 1145393"/>
                  <a:gd name="connsiteX3" fmla="*/ 430213 w 430213"/>
                  <a:gd name="connsiteY3" fmla="*/ 1145319 h 1145393"/>
                  <a:gd name="connsiteX4" fmla="*/ 0 w 430213"/>
                  <a:gd name="connsiteY4" fmla="*/ 1145393 h 1145393"/>
                  <a:gd name="connsiteX5" fmla="*/ 6350 w 430213"/>
                  <a:gd name="connsiteY5" fmla="*/ 557760 h 1145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0213" h="1145393">
                    <a:moveTo>
                      <a:pt x="6350" y="557760"/>
                    </a:moveTo>
                    <a:cubicBezTo>
                      <a:pt x="78006" y="540140"/>
                      <a:pt x="75687" y="481145"/>
                      <a:pt x="189549" y="400666"/>
                    </a:cubicBezTo>
                    <a:cubicBezTo>
                      <a:pt x="383726" y="108378"/>
                      <a:pt x="368952" y="114251"/>
                      <a:pt x="411067" y="0"/>
                    </a:cubicBezTo>
                    <a:cubicBezTo>
                      <a:pt x="413184" y="180842"/>
                      <a:pt x="428096" y="964477"/>
                      <a:pt x="430213" y="1145319"/>
                    </a:cubicBezTo>
                    <a:lnTo>
                      <a:pt x="0" y="1145393"/>
                    </a:lnTo>
                    <a:cubicBezTo>
                      <a:pt x="2117" y="961722"/>
                      <a:pt x="4233" y="741431"/>
                      <a:pt x="6350" y="557760"/>
                    </a:cubicBezTo>
                    <a:close/>
                  </a:path>
                </a:pathLst>
              </a:custGeom>
              <a:solidFill>
                <a:srgbClr val="D98F2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41">
                <a:extLst>
                  <a:ext uri="{FF2B5EF4-FFF2-40B4-BE49-F238E27FC236}">
                    <a16:creationId xmlns:a16="http://schemas.microsoft.com/office/drawing/2014/main" id="{DFA97333-47A8-44A9-B859-C31B57C6DB6F}"/>
                  </a:ext>
                </a:extLst>
              </p:cNvPr>
              <p:cNvSpPr/>
              <p:nvPr/>
            </p:nvSpPr>
            <p:spPr>
              <a:xfrm>
                <a:off x="8964200" y="2688493"/>
                <a:ext cx="468453" cy="2656446"/>
              </a:xfrm>
              <a:custGeom>
                <a:avLst/>
                <a:gdLst>
                  <a:gd name="connsiteX0" fmla="*/ 0 w 503005"/>
                  <a:gd name="connsiteY0" fmla="*/ 0 h 277942"/>
                  <a:gd name="connsiteX1" fmla="*/ 503005 w 503005"/>
                  <a:gd name="connsiteY1" fmla="*/ 0 h 277942"/>
                  <a:gd name="connsiteX2" fmla="*/ 503005 w 503005"/>
                  <a:gd name="connsiteY2" fmla="*/ 277942 h 277942"/>
                  <a:gd name="connsiteX3" fmla="*/ 0 w 503005"/>
                  <a:gd name="connsiteY3" fmla="*/ 277942 h 277942"/>
                  <a:gd name="connsiteX4" fmla="*/ 0 w 503005"/>
                  <a:gd name="connsiteY4" fmla="*/ 0 h 277942"/>
                  <a:gd name="connsiteX0" fmla="*/ 0 w 503005"/>
                  <a:gd name="connsiteY0" fmla="*/ 264583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0 w 503005"/>
                  <a:gd name="connsiteY4" fmla="*/ 264583 h 542525"/>
                  <a:gd name="connsiteX0" fmla="*/ 6350 w 503005"/>
                  <a:gd name="connsiteY0" fmla="*/ 361950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6350 w 503005"/>
                  <a:gd name="connsiteY4" fmla="*/ 361950 h 542525"/>
                  <a:gd name="connsiteX0" fmla="*/ 0 w 503005"/>
                  <a:gd name="connsiteY0" fmla="*/ 353483 h 542525"/>
                  <a:gd name="connsiteX1" fmla="*/ 496655 w 503005"/>
                  <a:gd name="connsiteY1" fmla="*/ 0 h 542525"/>
                  <a:gd name="connsiteX2" fmla="*/ 503005 w 503005"/>
                  <a:gd name="connsiteY2" fmla="*/ 542525 h 542525"/>
                  <a:gd name="connsiteX3" fmla="*/ 0 w 503005"/>
                  <a:gd name="connsiteY3" fmla="*/ 542525 h 542525"/>
                  <a:gd name="connsiteX4" fmla="*/ 0 w 503005"/>
                  <a:gd name="connsiteY4" fmla="*/ 353483 h 542525"/>
                  <a:gd name="connsiteX0" fmla="*/ 0 w 503005"/>
                  <a:gd name="connsiteY0" fmla="*/ 353483 h 548875"/>
                  <a:gd name="connsiteX1" fmla="*/ 496655 w 503005"/>
                  <a:gd name="connsiteY1" fmla="*/ 0 h 548875"/>
                  <a:gd name="connsiteX2" fmla="*/ 503005 w 503005"/>
                  <a:gd name="connsiteY2" fmla="*/ 542525 h 548875"/>
                  <a:gd name="connsiteX3" fmla="*/ 6350 w 503005"/>
                  <a:gd name="connsiteY3" fmla="*/ 548875 h 548875"/>
                  <a:gd name="connsiteX4" fmla="*/ 0 w 503005"/>
                  <a:gd name="connsiteY4" fmla="*/ 353483 h 548875"/>
                  <a:gd name="connsiteX0" fmla="*/ 0 w 503005"/>
                  <a:gd name="connsiteY0" fmla="*/ 353483 h 548875"/>
                  <a:gd name="connsiteX1" fmla="*/ 496655 w 503005"/>
                  <a:gd name="connsiteY1" fmla="*/ 0 h 548875"/>
                  <a:gd name="connsiteX2" fmla="*/ 503005 w 503005"/>
                  <a:gd name="connsiteY2" fmla="*/ 542525 h 548875"/>
                  <a:gd name="connsiteX3" fmla="*/ 6350 w 503005"/>
                  <a:gd name="connsiteY3" fmla="*/ 548875 h 548875"/>
                  <a:gd name="connsiteX4" fmla="*/ 0 w 503005"/>
                  <a:gd name="connsiteY4" fmla="*/ 353483 h 548875"/>
                  <a:gd name="connsiteX0" fmla="*/ 0 w 511710"/>
                  <a:gd name="connsiteY0" fmla="*/ 368300 h 563692"/>
                  <a:gd name="connsiteX1" fmla="*/ 511472 w 511710"/>
                  <a:gd name="connsiteY1" fmla="*/ 0 h 563692"/>
                  <a:gd name="connsiteX2" fmla="*/ 503005 w 511710"/>
                  <a:gd name="connsiteY2" fmla="*/ 557342 h 563692"/>
                  <a:gd name="connsiteX3" fmla="*/ 6350 w 511710"/>
                  <a:gd name="connsiteY3" fmla="*/ 563692 h 563692"/>
                  <a:gd name="connsiteX4" fmla="*/ 0 w 511710"/>
                  <a:gd name="connsiteY4" fmla="*/ 368300 h 563692"/>
                  <a:gd name="connsiteX0" fmla="*/ 6350 w 505360"/>
                  <a:gd name="connsiteY0" fmla="*/ 12678 h 563692"/>
                  <a:gd name="connsiteX1" fmla="*/ 505122 w 505360"/>
                  <a:gd name="connsiteY1" fmla="*/ 0 h 563692"/>
                  <a:gd name="connsiteX2" fmla="*/ 496655 w 505360"/>
                  <a:gd name="connsiteY2" fmla="*/ 557342 h 563692"/>
                  <a:gd name="connsiteX3" fmla="*/ 0 w 505360"/>
                  <a:gd name="connsiteY3" fmla="*/ 563692 h 563692"/>
                  <a:gd name="connsiteX4" fmla="*/ 6350 w 505360"/>
                  <a:gd name="connsiteY4" fmla="*/ 12678 h 563692"/>
                  <a:gd name="connsiteX0" fmla="*/ 6350 w 496655"/>
                  <a:gd name="connsiteY0" fmla="*/ 117272 h 668286"/>
                  <a:gd name="connsiteX1" fmla="*/ 447972 w 496655"/>
                  <a:gd name="connsiteY1" fmla="*/ 0 h 668286"/>
                  <a:gd name="connsiteX2" fmla="*/ 496655 w 496655"/>
                  <a:gd name="connsiteY2" fmla="*/ 661936 h 668286"/>
                  <a:gd name="connsiteX3" fmla="*/ 0 w 496655"/>
                  <a:gd name="connsiteY3" fmla="*/ 668286 h 668286"/>
                  <a:gd name="connsiteX4" fmla="*/ 6350 w 496655"/>
                  <a:gd name="connsiteY4" fmla="*/ 117272 h 668286"/>
                  <a:gd name="connsiteX0" fmla="*/ 6350 w 456438"/>
                  <a:gd name="connsiteY0" fmla="*/ 117272 h 668286"/>
                  <a:gd name="connsiteX1" fmla="*/ 447972 w 456438"/>
                  <a:gd name="connsiteY1" fmla="*/ 0 h 668286"/>
                  <a:gd name="connsiteX2" fmla="*/ 456438 w 456438"/>
                  <a:gd name="connsiteY2" fmla="*/ 659844 h 668286"/>
                  <a:gd name="connsiteX3" fmla="*/ 0 w 456438"/>
                  <a:gd name="connsiteY3" fmla="*/ 668286 h 668286"/>
                  <a:gd name="connsiteX4" fmla="*/ 6350 w 456438"/>
                  <a:gd name="connsiteY4" fmla="*/ 117272 h 668286"/>
                  <a:gd name="connsiteX0" fmla="*/ 6350 w 452204"/>
                  <a:gd name="connsiteY0" fmla="*/ 117272 h 668286"/>
                  <a:gd name="connsiteX1" fmla="*/ 447972 w 452204"/>
                  <a:gd name="connsiteY1" fmla="*/ 0 h 668286"/>
                  <a:gd name="connsiteX2" fmla="*/ 452204 w 452204"/>
                  <a:gd name="connsiteY2" fmla="*/ 668212 h 668286"/>
                  <a:gd name="connsiteX3" fmla="*/ 0 w 452204"/>
                  <a:gd name="connsiteY3" fmla="*/ 668286 h 668286"/>
                  <a:gd name="connsiteX4" fmla="*/ 6350 w 452204"/>
                  <a:gd name="connsiteY4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3436 w 452204"/>
                  <a:gd name="connsiteY1" fmla="*/ 28849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8560 h 669574"/>
                  <a:gd name="connsiteX1" fmla="*/ 223436 w 452204"/>
                  <a:gd name="connsiteY1" fmla="*/ 30137 h 669574"/>
                  <a:gd name="connsiteX2" fmla="*/ 447972 w 452204"/>
                  <a:gd name="connsiteY2" fmla="*/ 1288 h 669574"/>
                  <a:gd name="connsiteX3" fmla="*/ 452204 w 452204"/>
                  <a:gd name="connsiteY3" fmla="*/ 669500 h 669574"/>
                  <a:gd name="connsiteX4" fmla="*/ 0 w 452204"/>
                  <a:gd name="connsiteY4" fmla="*/ 669574 h 669574"/>
                  <a:gd name="connsiteX5" fmla="*/ 6350 w 452204"/>
                  <a:gd name="connsiteY5" fmla="*/ 118560 h 669574"/>
                  <a:gd name="connsiteX0" fmla="*/ 6350 w 452204"/>
                  <a:gd name="connsiteY0" fmla="*/ 159707 h 710721"/>
                  <a:gd name="connsiteX1" fmla="*/ 237723 w 452204"/>
                  <a:gd name="connsiteY1" fmla="*/ 16372 h 710721"/>
                  <a:gd name="connsiteX2" fmla="*/ 447972 w 452204"/>
                  <a:gd name="connsiteY2" fmla="*/ 42435 h 710721"/>
                  <a:gd name="connsiteX3" fmla="*/ 452204 w 452204"/>
                  <a:gd name="connsiteY3" fmla="*/ 710647 h 710721"/>
                  <a:gd name="connsiteX4" fmla="*/ 0 w 452204"/>
                  <a:gd name="connsiteY4" fmla="*/ 710721 h 710721"/>
                  <a:gd name="connsiteX5" fmla="*/ 6350 w 452204"/>
                  <a:gd name="connsiteY5" fmla="*/ 159707 h 710721"/>
                  <a:gd name="connsiteX0" fmla="*/ 6350 w 452204"/>
                  <a:gd name="connsiteY0" fmla="*/ 141380 h 692394"/>
                  <a:gd name="connsiteX1" fmla="*/ 228198 w 452204"/>
                  <a:gd name="connsiteY1" fmla="*/ 20010 h 692394"/>
                  <a:gd name="connsiteX2" fmla="*/ 447972 w 452204"/>
                  <a:gd name="connsiteY2" fmla="*/ 24108 h 692394"/>
                  <a:gd name="connsiteX3" fmla="*/ 452204 w 452204"/>
                  <a:gd name="connsiteY3" fmla="*/ 692320 h 692394"/>
                  <a:gd name="connsiteX4" fmla="*/ 0 w 452204"/>
                  <a:gd name="connsiteY4" fmla="*/ 692394 h 692394"/>
                  <a:gd name="connsiteX5" fmla="*/ 6350 w 452204"/>
                  <a:gd name="connsiteY5" fmla="*/ 141380 h 692394"/>
                  <a:gd name="connsiteX0" fmla="*/ 6350 w 452204"/>
                  <a:gd name="connsiteY0" fmla="*/ 134076 h 685090"/>
                  <a:gd name="connsiteX1" fmla="*/ 228198 w 452204"/>
                  <a:gd name="connsiteY1" fmla="*/ 22120 h 685090"/>
                  <a:gd name="connsiteX2" fmla="*/ 447972 w 452204"/>
                  <a:gd name="connsiteY2" fmla="*/ 16804 h 685090"/>
                  <a:gd name="connsiteX3" fmla="*/ 452204 w 452204"/>
                  <a:gd name="connsiteY3" fmla="*/ 685016 h 685090"/>
                  <a:gd name="connsiteX4" fmla="*/ 0 w 452204"/>
                  <a:gd name="connsiteY4" fmla="*/ 685090 h 685090"/>
                  <a:gd name="connsiteX5" fmla="*/ 6350 w 452204"/>
                  <a:gd name="connsiteY5" fmla="*/ 134076 h 685090"/>
                  <a:gd name="connsiteX0" fmla="*/ 6350 w 452204"/>
                  <a:gd name="connsiteY0" fmla="*/ 117272 h 668286"/>
                  <a:gd name="connsiteX1" fmla="*/ 228198 w 452204"/>
                  <a:gd name="connsiteY1" fmla="*/ 5316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7272 h 668286"/>
                  <a:gd name="connsiteX1" fmla="*/ 228198 w 452204"/>
                  <a:gd name="connsiteY1" fmla="*/ 5316 h 668286"/>
                  <a:gd name="connsiteX2" fmla="*/ 447972 w 452204"/>
                  <a:gd name="connsiteY2" fmla="*/ 0 h 668286"/>
                  <a:gd name="connsiteX3" fmla="*/ 452204 w 452204"/>
                  <a:gd name="connsiteY3" fmla="*/ 668212 h 668286"/>
                  <a:gd name="connsiteX4" fmla="*/ 0 w 452204"/>
                  <a:gd name="connsiteY4" fmla="*/ 668286 h 668286"/>
                  <a:gd name="connsiteX5" fmla="*/ 6350 w 452204"/>
                  <a:gd name="connsiteY5" fmla="*/ 117272 h 668286"/>
                  <a:gd name="connsiteX0" fmla="*/ 6350 w 452204"/>
                  <a:gd name="connsiteY0" fmla="*/ 118064 h 669078"/>
                  <a:gd name="connsiteX1" fmla="*/ 228198 w 452204"/>
                  <a:gd name="connsiteY1" fmla="*/ 6108 h 669078"/>
                  <a:gd name="connsiteX2" fmla="*/ 447972 w 452204"/>
                  <a:gd name="connsiteY2" fmla="*/ 792 h 669078"/>
                  <a:gd name="connsiteX3" fmla="*/ 452204 w 452204"/>
                  <a:gd name="connsiteY3" fmla="*/ 669004 h 669078"/>
                  <a:gd name="connsiteX4" fmla="*/ 0 w 452204"/>
                  <a:gd name="connsiteY4" fmla="*/ 669078 h 669078"/>
                  <a:gd name="connsiteX5" fmla="*/ 6350 w 452204"/>
                  <a:gd name="connsiteY5" fmla="*/ 118064 h 669078"/>
                  <a:gd name="connsiteX0" fmla="*/ 6350 w 452204"/>
                  <a:gd name="connsiteY0" fmla="*/ 118064 h 669078"/>
                  <a:gd name="connsiteX1" fmla="*/ 228198 w 452204"/>
                  <a:gd name="connsiteY1" fmla="*/ 6108 h 669078"/>
                  <a:gd name="connsiteX2" fmla="*/ 447972 w 452204"/>
                  <a:gd name="connsiteY2" fmla="*/ 792 h 669078"/>
                  <a:gd name="connsiteX3" fmla="*/ 452204 w 452204"/>
                  <a:gd name="connsiteY3" fmla="*/ 669004 h 669078"/>
                  <a:gd name="connsiteX4" fmla="*/ 0 w 452204"/>
                  <a:gd name="connsiteY4" fmla="*/ 669078 h 669078"/>
                  <a:gd name="connsiteX5" fmla="*/ 6350 w 452204"/>
                  <a:gd name="connsiteY5" fmla="*/ 118064 h 669078"/>
                  <a:gd name="connsiteX0" fmla="*/ 6350 w 452204"/>
                  <a:gd name="connsiteY0" fmla="*/ 127804 h 678818"/>
                  <a:gd name="connsiteX1" fmla="*/ 228198 w 452204"/>
                  <a:gd name="connsiteY1" fmla="*/ 15848 h 678818"/>
                  <a:gd name="connsiteX2" fmla="*/ 447972 w 452204"/>
                  <a:gd name="connsiteY2" fmla="*/ 10532 h 678818"/>
                  <a:gd name="connsiteX3" fmla="*/ 452204 w 452204"/>
                  <a:gd name="connsiteY3" fmla="*/ 678744 h 678818"/>
                  <a:gd name="connsiteX4" fmla="*/ 0 w 452204"/>
                  <a:gd name="connsiteY4" fmla="*/ 678818 h 678818"/>
                  <a:gd name="connsiteX5" fmla="*/ 6350 w 452204"/>
                  <a:gd name="connsiteY5" fmla="*/ 127804 h 678818"/>
                  <a:gd name="connsiteX0" fmla="*/ 6350 w 454760"/>
                  <a:gd name="connsiteY0" fmla="*/ 130506 h 681520"/>
                  <a:gd name="connsiteX1" fmla="*/ 228198 w 454760"/>
                  <a:gd name="connsiteY1" fmla="*/ 18550 h 681520"/>
                  <a:gd name="connsiteX2" fmla="*/ 454322 w 454760"/>
                  <a:gd name="connsiteY2" fmla="*/ 3821 h 681520"/>
                  <a:gd name="connsiteX3" fmla="*/ 452204 w 454760"/>
                  <a:gd name="connsiteY3" fmla="*/ 681446 h 681520"/>
                  <a:gd name="connsiteX4" fmla="*/ 0 w 454760"/>
                  <a:gd name="connsiteY4" fmla="*/ 681520 h 681520"/>
                  <a:gd name="connsiteX5" fmla="*/ 6350 w 454760"/>
                  <a:gd name="connsiteY5" fmla="*/ 130506 h 681520"/>
                  <a:gd name="connsiteX0" fmla="*/ 6350 w 454760"/>
                  <a:gd name="connsiteY0" fmla="*/ 139864 h 690878"/>
                  <a:gd name="connsiteX1" fmla="*/ 228198 w 454760"/>
                  <a:gd name="connsiteY1" fmla="*/ 27908 h 690878"/>
                  <a:gd name="connsiteX2" fmla="*/ 454322 w 454760"/>
                  <a:gd name="connsiteY2" fmla="*/ 13179 h 690878"/>
                  <a:gd name="connsiteX3" fmla="*/ 452204 w 454760"/>
                  <a:gd name="connsiteY3" fmla="*/ 690804 h 690878"/>
                  <a:gd name="connsiteX4" fmla="*/ 0 w 454760"/>
                  <a:gd name="connsiteY4" fmla="*/ 690878 h 690878"/>
                  <a:gd name="connsiteX5" fmla="*/ 6350 w 454760"/>
                  <a:gd name="connsiteY5" fmla="*/ 139864 h 690878"/>
                  <a:gd name="connsiteX0" fmla="*/ 6350 w 454760"/>
                  <a:gd name="connsiteY0" fmla="*/ 134477 h 685491"/>
                  <a:gd name="connsiteX1" fmla="*/ 228198 w 454760"/>
                  <a:gd name="connsiteY1" fmla="*/ 22521 h 685491"/>
                  <a:gd name="connsiteX2" fmla="*/ 454322 w 454760"/>
                  <a:gd name="connsiteY2" fmla="*/ 7792 h 685491"/>
                  <a:gd name="connsiteX3" fmla="*/ 452204 w 454760"/>
                  <a:gd name="connsiteY3" fmla="*/ 685417 h 685491"/>
                  <a:gd name="connsiteX4" fmla="*/ 0 w 454760"/>
                  <a:gd name="connsiteY4" fmla="*/ 685491 h 685491"/>
                  <a:gd name="connsiteX5" fmla="*/ 6350 w 454760"/>
                  <a:gd name="connsiteY5" fmla="*/ 134477 h 685491"/>
                  <a:gd name="connsiteX0" fmla="*/ 6350 w 454760"/>
                  <a:gd name="connsiteY0" fmla="*/ 131411 h 682425"/>
                  <a:gd name="connsiteX1" fmla="*/ 228198 w 454760"/>
                  <a:gd name="connsiteY1" fmla="*/ 19455 h 682425"/>
                  <a:gd name="connsiteX2" fmla="*/ 454322 w 454760"/>
                  <a:gd name="connsiteY2" fmla="*/ 4726 h 682425"/>
                  <a:gd name="connsiteX3" fmla="*/ 452204 w 454760"/>
                  <a:gd name="connsiteY3" fmla="*/ 682351 h 682425"/>
                  <a:gd name="connsiteX4" fmla="*/ 0 w 454760"/>
                  <a:gd name="connsiteY4" fmla="*/ 682425 h 682425"/>
                  <a:gd name="connsiteX5" fmla="*/ 6350 w 454760"/>
                  <a:gd name="connsiteY5" fmla="*/ 131411 h 682425"/>
                  <a:gd name="connsiteX0" fmla="*/ 6350 w 454760"/>
                  <a:gd name="connsiteY0" fmla="*/ 126685 h 677699"/>
                  <a:gd name="connsiteX1" fmla="*/ 317098 w 454760"/>
                  <a:gd name="connsiteY1" fmla="*/ 143140 h 677699"/>
                  <a:gd name="connsiteX2" fmla="*/ 454322 w 454760"/>
                  <a:gd name="connsiteY2" fmla="*/ 0 h 677699"/>
                  <a:gd name="connsiteX3" fmla="*/ 452204 w 454760"/>
                  <a:gd name="connsiteY3" fmla="*/ 677625 h 677699"/>
                  <a:gd name="connsiteX4" fmla="*/ 0 w 454760"/>
                  <a:gd name="connsiteY4" fmla="*/ 677699 h 677699"/>
                  <a:gd name="connsiteX5" fmla="*/ 6350 w 454760"/>
                  <a:gd name="connsiteY5" fmla="*/ 126685 h 677699"/>
                  <a:gd name="connsiteX0" fmla="*/ 6350 w 454760"/>
                  <a:gd name="connsiteY0" fmla="*/ 143051 h 677699"/>
                  <a:gd name="connsiteX1" fmla="*/ 317098 w 454760"/>
                  <a:gd name="connsiteY1" fmla="*/ 143140 h 677699"/>
                  <a:gd name="connsiteX2" fmla="*/ 454322 w 454760"/>
                  <a:gd name="connsiteY2" fmla="*/ 0 h 677699"/>
                  <a:gd name="connsiteX3" fmla="*/ 452204 w 454760"/>
                  <a:gd name="connsiteY3" fmla="*/ 677625 h 677699"/>
                  <a:gd name="connsiteX4" fmla="*/ 0 w 454760"/>
                  <a:gd name="connsiteY4" fmla="*/ 677699 h 677699"/>
                  <a:gd name="connsiteX5" fmla="*/ 6350 w 454760"/>
                  <a:gd name="connsiteY5" fmla="*/ 143051 h 677699"/>
                  <a:gd name="connsiteX0" fmla="*/ 6350 w 456272"/>
                  <a:gd name="connsiteY0" fmla="*/ 47373 h 582021"/>
                  <a:gd name="connsiteX1" fmla="*/ 317098 w 456272"/>
                  <a:gd name="connsiteY1" fmla="*/ 47462 h 582021"/>
                  <a:gd name="connsiteX2" fmla="*/ 455910 w 456272"/>
                  <a:gd name="connsiteY2" fmla="*/ 0 h 582021"/>
                  <a:gd name="connsiteX3" fmla="*/ 452204 w 456272"/>
                  <a:gd name="connsiteY3" fmla="*/ 581947 h 582021"/>
                  <a:gd name="connsiteX4" fmla="*/ 0 w 456272"/>
                  <a:gd name="connsiteY4" fmla="*/ 582021 h 582021"/>
                  <a:gd name="connsiteX5" fmla="*/ 6350 w 456272"/>
                  <a:gd name="connsiteY5" fmla="*/ 47373 h 582021"/>
                  <a:gd name="connsiteX0" fmla="*/ 6350 w 456272"/>
                  <a:gd name="connsiteY0" fmla="*/ 47373 h 582021"/>
                  <a:gd name="connsiteX1" fmla="*/ 269473 w 456272"/>
                  <a:gd name="connsiteY1" fmla="*/ 52497 h 582021"/>
                  <a:gd name="connsiteX2" fmla="*/ 455910 w 456272"/>
                  <a:gd name="connsiteY2" fmla="*/ 0 h 582021"/>
                  <a:gd name="connsiteX3" fmla="*/ 452204 w 456272"/>
                  <a:gd name="connsiteY3" fmla="*/ 581947 h 582021"/>
                  <a:gd name="connsiteX4" fmla="*/ 0 w 456272"/>
                  <a:gd name="connsiteY4" fmla="*/ 582021 h 582021"/>
                  <a:gd name="connsiteX5" fmla="*/ 6350 w 456272"/>
                  <a:gd name="connsiteY5" fmla="*/ 47373 h 582021"/>
                  <a:gd name="connsiteX0" fmla="*/ 6350 w 456272"/>
                  <a:gd name="connsiteY0" fmla="*/ 140394 h 675042"/>
                  <a:gd name="connsiteX1" fmla="*/ 242770 w 456272"/>
                  <a:gd name="connsiteY1" fmla="*/ 6746 h 675042"/>
                  <a:gd name="connsiteX2" fmla="*/ 455910 w 456272"/>
                  <a:gd name="connsiteY2" fmla="*/ 93021 h 675042"/>
                  <a:gd name="connsiteX3" fmla="*/ 452204 w 456272"/>
                  <a:gd name="connsiteY3" fmla="*/ 674968 h 675042"/>
                  <a:gd name="connsiteX4" fmla="*/ 0 w 456272"/>
                  <a:gd name="connsiteY4" fmla="*/ 675042 h 675042"/>
                  <a:gd name="connsiteX5" fmla="*/ 6350 w 456272"/>
                  <a:gd name="connsiteY5" fmla="*/ 140394 h 675042"/>
                  <a:gd name="connsiteX0" fmla="*/ 6350 w 452204"/>
                  <a:gd name="connsiteY0" fmla="*/ 539379 h 1074027"/>
                  <a:gd name="connsiteX1" fmla="*/ 242770 w 452204"/>
                  <a:gd name="connsiteY1" fmla="*/ 405731 h 1074027"/>
                  <a:gd name="connsiteX2" fmla="*/ 421352 w 452204"/>
                  <a:gd name="connsiteY2" fmla="*/ 0 h 1074027"/>
                  <a:gd name="connsiteX3" fmla="*/ 452204 w 452204"/>
                  <a:gd name="connsiteY3" fmla="*/ 1073953 h 1074027"/>
                  <a:gd name="connsiteX4" fmla="*/ 0 w 452204"/>
                  <a:gd name="connsiteY4" fmla="*/ 1074027 h 1074027"/>
                  <a:gd name="connsiteX5" fmla="*/ 6350 w 452204"/>
                  <a:gd name="connsiteY5" fmla="*/ 539379 h 1074027"/>
                  <a:gd name="connsiteX0" fmla="*/ 6350 w 452204"/>
                  <a:gd name="connsiteY0" fmla="*/ 610026 h 1144674"/>
                  <a:gd name="connsiteX1" fmla="*/ 242770 w 452204"/>
                  <a:gd name="connsiteY1" fmla="*/ 476378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610026 h 1144674"/>
                  <a:gd name="connsiteX0" fmla="*/ 6350 w 452204"/>
                  <a:gd name="connsiteY0" fmla="*/ 610026 h 1144674"/>
                  <a:gd name="connsiteX1" fmla="*/ 198788 w 452204"/>
                  <a:gd name="connsiteY1" fmla="*/ 453670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610026 h 1144674"/>
                  <a:gd name="connsiteX0" fmla="*/ 6350 w 452204"/>
                  <a:gd name="connsiteY0" fmla="*/ 610026 h 1144674"/>
                  <a:gd name="connsiteX1" fmla="*/ 198788 w 452204"/>
                  <a:gd name="connsiteY1" fmla="*/ 453670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610026 h 1144674"/>
                  <a:gd name="connsiteX0" fmla="*/ 6350 w 452204"/>
                  <a:gd name="connsiteY0" fmla="*/ 610026 h 1144674"/>
                  <a:gd name="connsiteX1" fmla="*/ 198788 w 452204"/>
                  <a:gd name="connsiteY1" fmla="*/ 453670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610026 h 1144674"/>
                  <a:gd name="connsiteX0" fmla="*/ 6350 w 452204"/>
                  <a:gd name="connsiteY0" fmla="*/ 557041 h 1144674"/>
                  <a:gd name="connsiteX1" fmla="*/ 198788 w 452204"/>
                  <a:gd name="connsiteY1" fmla="*/ 453670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557041 h 1144674"/>
                  <a:gd name="connsiteX0" fmla="*/ 6350 w 452204"/>
                  <a:gd name="connsiteY0" fmla="*/ 557041 h 1144674"/>
                  <a:gd name="connsiteX1" fmla="*/ 192505 w 452204"/>
                  <a:gd name="connsiteY1" fmla="*/ 418347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557041 h 1144674"/>
                  <a:gd name="connsiteX0" fmla="*/ 6350 w 452204"/>
                  <a:gd name="connsiteY0" fmla="*/ 557041 h 1144674"/>
                  <a:gd name="connsiteX1" fmla="*/ 192505 w 452204"/>
                  <a:gd name="connsiteY1" fmla="*/ 418347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557041 h 1144674"/>
                  <a:gd name="connsiteX0" fmla="*/ 6350 w 452204"/>
                  <a:gd name="connsiteY0" fmla="*/ 557041 h 1144674"/>
                  <a:gd name="connsiteX1" fmla="*/ 192505 w 452204"/>
                  <a:gd name="connsiteY1" fmla="*/ 418347 h 1144674"/>
                  <a:gd name="connsiteX2" fmla="*/ 411927 w 452204"/>
                  <a:gd name="connsiteY2" fmla="*/ 0 h 1144674"/>
                  <a:gd name="connsiteX3" fmla="*/ 452204 w 452204"/>
                  <a:gd name="connsiteY3" fmla="*/ 1144600 h 1144674"/>
                  <a:gd name="connsiteX4" fmla="*/ 0 w 452204"/>
                  <a:gd name="connsiteY4" fmla="*/ 1144674 h 1144674"/>
                  <a:gd name="connsiteX5" fmla="*/ 6350 w 452204"/>
                  <a:gd name="connsiteY5" fmla="*/ 557041 h 1144674"/>
                  <a:gd name="connsiteX0" fmla="*/ 6350 w 430213"/>
                  <a:gd name="connsiteY0" fmla="*/ 557041 h 1144674"/>
                  <a:gd name="connsiteX1" fmla="*/ 192505 w 430213"/>
                  <a:gd name="connsiteY1" fmla="*/ 418347 h 1144674"/>
                  <a:gd name="connsiteX2" fmla="*/ 411927 w 430213"/>
                  <a:gd name="connsiteY2" fmla="*/ 0 h 1144674"/>
                  <a:gd name="connsiteX3" fmla="*/ 430213 w 430213"/>
                  <a:gd name="connsiteY3" fmla="*/ 1144600 h 1144674"/>
                  <a:gd name="connsiteX4" fmla="*/ 0 w 430213"/>
                  <a:gd name="connsiteY4" fmla="*/ 1144674 h 1144674"/>
                  <a:gd name="connsiteX5" fmla="*/ 6350 w 430213"/>
                  <a:gd name="connsiteY5" fmla="*/ 557041 h 1144674"/>
                  <a:gd name="connsiteX0" fmla="*/ 12240 w 436103"/>
                  <a:gd name="connsiteY0" fmla="*/ 557041 h 1144674"/>
                  <a:gd name="connsiteX1" fmla="*/ 12803 w 436103"/>
                  <a:gd name="connsiteY1" fmla="*/ 539870 h 1144674"/>
                  <a:gd name="connsiteX2" fmla="*/ 198395 w 436103"/>
                  <a:gd name="connsiteY2" fmla="*/ 418347 h 1144674"/>
                  <a:gd name="connsiteX3" fmla="*/ 417817 w 436103"/>
                  <a:gd name="connsiteY3" fmla="*/ 0 h 1144674"/>
                  <a:gd name="connsiteX4" fmla="*/ 436103 w 436103"/>
                  <a:gd name="connsiteY4" fmla="*/ 1144600 h 1144674"/>
                  <a:gd name="connsiteX5" fmla="*/ 5890 w 436103"/>
                  <a:gd name="connsiteY5" fmla="*/ 1144674 h 1144674"/>
                  <a:gd name="connsiteX6" fmla="*/ 12240 w 436103"/>
                  <a:gd name="connsiteY6" fmla="*/ 557041 h 1144674"/>
                  <a:gd name="connsiteX0" fmla="*/ 12240 w 436103"/>
                  <a:gd name="connsiteY0" fmla="*/ 557041 h 1144674"/>
                  <a:gd name="connsiteX1" fmla="*/ 12803 w 436103"/>
                  <a:gd name="connsiteY1" fmla="*/ 539870 h 1144674"/>
                  <a:gd name="connsiteX2" fmla="*/ 132422 w 436103"/>
                  <a:gd name="connsiteY2" fmla="*/ 274529 h 1144674"/>
                  <a:gd name="connsiteX3" fmla="*/ 417817 w 436103"/>
                  <a:gd name="connsiteY3" fmla="*/ 0 h 1144674"/>
                  <a:gd name="connsiteX4" fmla="*/ 436103 w 436103"/>
                  <a:gd name="connsiteY4" fmla="*/ 1144600 h 1144674"/>
                  <a:gd name="connsiteX5" fmla="*/ 5890 w 436103"/>
                  <a:gd name="connsiteY5" fmla="*/ 1144674 h 1144674"/>
                  <a:gd name="connsiteX6" fmla="*/ 12240 w 436103"/>
                  <a:gd name="connsiteY6" fmla="*/ 557041 h 1144674"/>
                  <a:gd name="connsiteX0" fmla="*/ 12240 w 436103"/>
                  <a:gd name="connsiteY0" fmla="*/ 1505730 h 2093363"/>
                  <a:gd name="connsiteX1" fmla="*/ 12803 w 436103"/>
                  <a:gd name="connsiteY1" fmla="*/ 1488559 h 2093363"/>
                  <a:gd name="connsiteX2" fmla="*/ 132422 w 436103"/>
                  <a:gd name="connsiteY2" fmla="*/ 1223218 h 2093363"/>
                  <a:gd name="connsiteX3" fmla="*/ 414676 w 436103"/>
                  <a:gd name="connsiteY3" fmla="*/ 0 h 2093363"/>
                  <a:gd name="connsiteX4" fmla="*/ 436103 w 436103"/>
                  <a:gd name="connsiteY4" fmla="*/ 2093289 h 2093363"/>
                  <a:gd name="connsiteX5" fmla="*/ 5890 w 436103"/>
                  <a:gd name="connsiteY5" fmla="*/ 2093363 h 2093363"/>
                  <a:gd name="connsiteX6" fmla="*/ 12240 w 436103"/>
                  <a:gd name="connsiteY6" fmla="*/ 1505730 h 2093363"/>
                  <a:gd name="connsiteX0" fmla="*/ 1546 w 441117"/>
                  <a:gd name="connsiteY0" fmla="*/ 1525915 h 2093363"/>
                  <a:gd name="connsiteX1" fmla="*/ 17817 w 441117"/>
                  <a:gd name="connsiteY1" fmla="*/ 1488559 h 2093363"/>
                  <a:gd name="connsiteX2" fmla="*/ 137436 w 441117"/>
                  <a:gd name="connsiteY2" fmla="*/ 1223218 h 2093363"/>
                  <a:gd name="connsiteX3" fmla="*/ 419690 w 441117"/>
                  <a:gd name="connsiteY3" fmla="*/ 0 h 2093363"/>
                  <a:gd name="connsiteX4" fmla="*/ 441117 w 441117"/>
                  <a:gd name="connsiteY4" fmla="*/ 2093289 h 2093363"/>
                  <a:gd name="connsiteX5" fmla="*/ 10904 w 441117"/>
                  <a:gd name="connsiteY5" fmla="*/ 2093363 h 2093363"/>
                  <a:gd name="connsiteX6" fmla="*/ 1546 w 441117"/>
                  <a:gd name="connsiteY6" fmla="*/ 1525915 h 2093363"/>
                  <a:gd name="connsiteX0" fmla="*/ 1546 w 441117"/>
                  <a:gd name="connsiteY0" fmla="*/ 1525915 h 2093363"/>
                  <a:gd name="connsiteX1" fmla="*/ 17817 w 441117"/>
                  <a:gd name="connsiteY1" fmla="*/ 1488559 h 2093363"/>
                  <a:gd name="connsiteX2" fmla="*/ 150003 w 441117"/>
                  <a:gd name="connsiteY2" fmla="*/ 665611 h 2093363"/>
                  <a:gd name="connsiteX3" fmla="*/ 419690 w 441117"/>
                  <a:gd name="connsiteY3" fmla="*/ 0 h 2093363"/>
                  <a:gd name="connsiteX4" fmla="*/ 441117 w 441117"/>
                  <a:gd name="connsiteY4" fmla="*/ 2093289 h 2093363"/>
                  <a:gd name="connsiteX5" fmla="*/ 10904 w 441117"/>
                  <a:gd name="connsiteY5" fmla="*/ 2093363 h 2093363"/>
                  <a:gd name="connsiteX6" fmla="*/ 1546 w 441117"/>
                  <a:gd name="connsiteY6" fmla="*/ 1525915 h 2093363"/>
                  <a:gd name="connsiteX0" fmla="*/ 1546 w 441117"/>
                  <a:gd name="connsiteY0" fmla="*/ 1525915 h 2093363"/>
                  <a:gd name="connsiteX1" fmla="*/ 17817 w 441117"/>
                  <a:gd name="connsiteY1" fmla="*/ 1488559 h 2093363"/>
                  <a:gd name="connsiteX2" fmla="*/ 150003 w 441117"/>
                  <a:gd name="connsiteY2" fmla="*/ 665611 h 2093363"/>
                  <a:gd name="connsiteX3" fmla="*/ 419690 w 441117"/>
                  <a:gd name="connsiteY3" fmla="*/ 0 h 2093363"/>
                  <a:gd name="connsiteX4" fmla="*/ 441117 w 441117"/>
                  <a:gd name="connsiteY4" fmla="*/ 2093289 h 2093363"/>
                  <a:gd name="connsiteX5" fmla="*/ 10904 w 441117"/>
                  <a:gd name="connsiteY5" fmla="*/ 2093363 h 2093363"/>
                  <a:gd name="connsiteX6" fmla="*/ 1546 w 441117"/>
                  <a:gd name="connsiteY6" fmla="*/ 1525915 h 2093363"/>
                  <a:gd name="connsiteX0" fmla="*/ 7573 w 447144"/>
                  <a:gd name="connsiteY0" fmla="*/ 1525915 h 2093363"/>
                  <a:gd name="connsiteX1" fmla="*/ 14419 w 447144"/>
                  <a:gd name="connsiteY1" fmla="*/ 948614 h 2093363"/>
                  <a:gd name="connsiteX2" fmla="*/ 156030 w 447144"/>
                  <a:gd name="connsiteY2" fmla="*/ 665611 h 2093363"/>
                  <a:gd name="connsiteX3" fmla="*/ 425717 w 447144"/>
                  <a:gd name="connsiteY3" fmla="*/ 0 h 2093363"/>
                  <a:gd name="connsiteX4" fmla="*/ 447144 w 447144"/>
                  <a:gd name="connsiteY4" fmla="*/ 2093289 h 2093363"/>
                  <a:gd name="connsiteX5" fmla="*/ 16931 w 447144"/>
                  <a:gd name="connsiteY5" fmla="*/ 2093363 h 2093363"/>
                  <a:gd name="connsiteX6" fmla="*/ 7573 w 447144"/>
                  <a:gd name="connsiteY6" fmla="*/ 1525915 h 2093363"/>
                  <a:gd name="connsiteX0" fmla="*/ 7573 w 447144"/>
                  <a:gd name="connsiteY0" fmla="*/ 1525915 h 2093363"/>
                  <a:gd name="connsiteX1" fmla="*/ 14419 w 447144"/>
                  <a:gd name="connsiteY1" fmla="*/ 935999 h 2093363"/>
                  <a:gd name="connsiteX2" fmla="*/ 156030 w 447144"/>
                  <a:gd name="connsiteY2" fmla="*/ 665611 h 2093363"/>
                  <a:gd name="connsiteX3" fmla="*/ 425717 w 447144"/>
                  <a:gd name="connsiteY3" fmla="*/ 0 h 2093363"/>
                  <a:gd name="connsiteX4" fmla="*/ 447144 w 447144"/>
                  <a:gd name="connsiteY4" fmla="*/ 2093289 h 2093363"/>
                  <a:gd name="connsiteX5" fmla="*/ 16931 w 447144"/>
                  <a:gd name="connsiteY5" fmla="*/ 2093363 h 2093363"/>
                  <a:gd name="connsiteX6" fmla="*/ 7573 w 447144"/>
                  <a:gd name="connsiteY6" fmla="*/ 1525915 h 2093363"/>
                  <a:gd name="connsiteX0" fmla="*/ 7573 w 460453"/>
                  <a:gd name="connsiteY0" fmla="*/ 1543577 h 2111025"/>
                  <a:gd name="connsiteX1" fmla="*/ 14419 w 460453"/>
                  <a:gd name="connsiteY1" fmla="*/ 953661 h 2111025"/>
                  <a:gd name="connsiteX2" fmla="*/ 156030 w 460453"/>
                  <a:gd name="connsiteY2" fmla="*/ 683273 h 2111025"/>
                  <a:gd name="connsiteX3" fmla="*/ 460274 w 460453"/>
                  <a:gd name="connsiteY3" fmla="*/ 0 h 2111025"/>
                  <a:gd name="connsiteX4" fmla="*/ 447144 w 460453"/>
                  <a:gd name="connsiteY4" fmla="*/ 2110951 h 2111025"/>
                  <a:gd name="connsiteX5" fmla="*/ 16931 w 460453"/>
                  <a:gd name="connsiteY5" fmla="*/ 2111025 h 2111025"/>
                  <a:gd name="connsiteX6" fmla="*/ 7573 w 460453"/>
                  <a:gd name="connsiteY6" fmla="*/ 1543577 h 2111025"/>
                  <a:gd name="connsiteX0" fmla="*/ 10643 w 463523"/>
                  <a:gd name="connsiteY0" fmla="*/ 1543577 h 2111025"/>
                  <a:gd name="connsiteX1" fmla="*/ 13299 w 463523"/>
                  <a:gd name="connsiteY1" fmla="*/ 958707 h 2111025"/>
                  <a:gd name="connsiteX2" fmla="*/ 159100 w 463523"/>
                  <a:gd name="connsiteY2" fmla="*/ 683273 h 2111025"/>
                  <a:gd name="connsiteX3" fmla="*/ 463344 w 463523"/>
                  <a:gd name="connsiteY3" fmla="*/ 0 h 2111025"/>
                  <a:gd name="connsiteX4" fmla="*/ 450214 w 463523"/>
                  <a:gd name="connsiteY4" fmla="*/ 2110951 h 2111025"/>
                  <a:gd name="connsiteX5" fmla="*/ 20001 w 463523"/>
                  <a:gd name="connsiteY5" fmla="*/ 2111025 h 2111025"/>
                  <a:gd name="connsiteX6" fmla="*/ 10643 w 463523"/>
                  <a:gd name="connsiteY6" fmla="*/ 1543577 h 2111025"/>
                  <a:gd name="connsiteX0" fmla="*/ 10643 w 463523"/>
                  <a:gd name="connsiteY0" fmla="*/ 1543577 h 2111025"/>
                  <a:gd name="connsiteX1" fmla="*/ 13299 w 463523"/>
                  <a:gd name="connsiteY1" fmla="*/ 958707 h 2111025"/>
                  <a:gd name="connsiteX2" fmla="*/ 144440 w 463523"/>
                  <a:gd name="connsiteY2" fmla="*/ 683273 h 2111025"/>
                  <a:gd name="connsiteX3" fmla="*/ 463344 w 463523"/>
                  <a:gd name="connsiteY3" fmla="*/ 0 h 2111025"/>
                  <a:gd name="connsiteX4" fmla="*/ 450214 w 463523"/>
                  <a:gd name="connsiteY4" fmla="*/ 2110951 h 2111025"/>
                  <a:gd name="connsiteX5" fmla="*/ 20001 w 463523"/>
                  <a:gd name="connsiteY5" fmla="*/ 2111025 h 2111025"/>
                  <a:gd name="connsiteX6" fmla="*/ 10643 w 463523"/>
                  <a:gd name="connsiteY6" fmla="*/ 1543577 h 2111025"/>
                  <a:gd name="connsiteX0" fmla="*/ 10643 w 463523"/>
                  <a:gd name="connsiteY0" fmla="*/ 1543577 h 2111025"/>
                  <a:gd name="connsiteX1" fmla="*/ 13299 w 463523"/>
                  <a:gd name="connsiteY1" fmla="*/ 958707 h 2111025"/>
                  <a:gd name="connsiteX2" fmla="*/ 144440 w 463523"/>
                  <a:gd name="connsiteY2" fmla="*/ 683273 h 2111025"/>
                  <a:gd name="connsiteX3" fmla="*/ 463344 w 463523"/>
                  <a:gd name="connsiteY3" fmla="*/ 0 h 2111025"/>
                  <a:gd name="connsiteX4" fmla="*/ 450214 w 463523"/>
                  <a:gd name="connsiteY4" fmla="*/ 2110951 h 2111025"/>
                  <a:gd name="connsiteX5" fmla="*/ 20001 w 463523"/>
                  <a:gd name="connsiteY5" fmla="*/ 2111025 h 2111025"/>
                  <a:gd name="connsiteX6" fmla="*/ 10643 w 463523"/>
                  <a:gd name="connsiteY6" fmla="*/ 1543577 h 2111025"/>
                  <a:gd name="connsiteX0" fmla="*/ 10643 w 463523"/>
                  <a:gd name="connsiteY0" fmla="*/ 1543577 h 2111025"/>
                  <a:gd name="connsiteX1" fmla="*/ 13299 w 463523"/>
                  <a:gd name="connsiteY1" fmla="*/ 958707 h 2111025"/>
                  <a:gd name="connsiteX2" fmla="*/ 144440 w 463523"/>
                  <a:gd name="connsiteY2" fmla="*/ 683273 h 2111025"/>
                  <a:gd name="connsiteX3" fmla="*/ 463344 w 463523"/>
                  <a:gd name="connsiteY3" fmla="*/ 0 h 2111025"/>
                  <a:gd name="connsiteX4" fmla="*/ 450214 w 463523"/>
                  <a:gd name="connsiteY4" fmla="*/ 2110951 h 2111025"/>
                  <a:gd name="connsiteX5" fmla="*/ 20001 w 463523"/>
                  <a:gd name="connsiteY5" fmla="*/ 2111025 h 2111025"/>
                  <a:gd name="connsiteX6" fmla="*/ 10643 w 463523"/>
                  <a:gd name="connsiteY6" fmla="*/ 1543577 h 211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523" h="2111025">
                    <a:moveTo>
                      <a:pt x="10643" y="1543577"/>
                    </a:moveTo>
                    <a:cubicBezTo>
                      <a:pt x="15984" y="1444879"/>
                      <a:pt x="-17727" y="981823"/>
                      <a:pt x="13299" y="958707"/>
                    </a:cubicBezTo>
                    <a:cubicBezTo>
                      <a:pt x="44325" y="935591"/>
                      <a:pt x="91599" y="800585"/>
                      <a:pt x="144440" y="683273"/>
                    </a:cubicBezTo>
                    <a:cubicBezTo>
                      <a:pt x="205527" y="527355"/>
                      <a:pt x="391674" y="6478"/>
                      <a:pt x="463344" y="0"/>
                    </a:cubicBezTo>
                    <a:cubicBezTo>
                      <a:pt x="465461" y="180842"/>
                      <a:pt x="448097" y="1930109"/>
                      <a:pt x="450214" y="2110951"/>
                    </a:cubicBezTo>
                    <a:lnTo>
                      <a:pt x="20001" y="2111025"/>
                    </a:lnTo>
                    <a:cubicBezTo>
                      <a:pt x="22118" y="1927354"/>
                      <a:pt x="8526" y="1727248"/>
                      <a:pt x="10643" y="1543577"/>
                    </a:cubicBezTo>
                    <a:close/>
                  </a:path>
                </a:pathLst>
              </a:custGeom>
              <a:solidFill>
                <a:srgbClr val="D98F2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직사각형 42">
                <a:extLst>
                  <a:ext uri="{FF2B5EF4-FFF2-40B4-BE49-F238E27FC236}">
                    <a16:creationId xmlns:a16="http://schemas.microsoft.com/office/drawing/2014/main" id="{53DDCA68-3EA4-4F36-BC39-50B23AF07231}"/>
                  </a:ext>
                </a:extLst>
              </p:cNvPr>
              <p:cNvSpPr/>
              <p:nvPr/>
            </p:nvSpPr>
            <p:spPr>
              <a:xfrm>
                <a:off x="9416477" y="2270124"/>
                <a:ext cx="480047" cy="3084340"/>
              </a:xfrm>
              <a:custGeom>
                <a:avLst/>
                <a:gdLst>
                  <a:gd name="connsiteX0" fmla="*/ 0 w 465350"/>
                  <a:gd name="connsiteY0" fmla="*/ 0 h 2656446"/>
                  <a:gd name="connsiteX1" fmla="*/ 465350 w 465350"/>
                  <a:gd name="connsiteY1" fmla="*/ 0 h 2656446"/>
                  <a:gd name="connsiteX2" fmla="*/ 465350 w 465350"/>
                  <a:gd name="connsiteY2" fmla="*/ 2656446 h 2656446"/>
                  <a:gd name="connsiteX3" fmla="*/ 0 w 465350"/>
                  <a:gd name="connsiteY3" fmla="*/ 2656446 h 2656446"/>
                  <a:gd name="connsiteX4" fmla="*/ 0 w 465350"/>
                  <a:gd name="connsiteY4" fmla="*/ 0 h 2656446"/>
                  <a:gd name="connsiteX0" fmla="*/ 12700 w 478050"/>
                  <a:gd name="connsiteY0" fmla="*/ 0 h 2662796"/>
                  <a:gd name="connsiteX1" fmla="*/ 478050 w 478050"/>
                  <a:gd name="connsiteY1" fmla="*/ 0 h 2662796"/>
                  <a:gd name="connsiteX2" fmla="*/ 478050 w 478050"/>
                  <a:gd name="connsiteY2" fmla="*/ 2656446 h 2662796"/>
                  <a:gd name="connsiteX3" fmla="*/ 0 w 478050"/>
                  <a:gd name="connsiteY3" fmla="*/ 2662796 h 2662796"/>
                  <a:gd name="connsiteX4" fmla="*/ 12700 w 478050"/>
                  <a:gd name="connsiteY4" fmla="*/ 0 h 2662796"/>
                  <a:gd name="connsiteX0" fmla="*/ 12700 w 478050"/>
                  <a:gd name="connsiteY0" fmla="*/ 0 h 2662796"/>
                  <a:gd name="connsiteX1" fmla="*/ 478050 w 478050"/>
                  <a:gd name="connsiteY1" fmla="*/ 0 h 2662796"/>
                  <a:gd name="connsiteX2" fmla="*/ 478050 w 478050"/>
                  <a:gd name="connsiteY2" fmla="*/ 2656446 h 2662796"/>
                  <a:gd name="connsiteX3" fmla="*/ 0 w 478050"/>
                  <a:gd name="connsiteY3" fmla="*/ 2662796 h 2662796"/>
                  <a:gd name="connsiteX4" fmla="*/ 12700 w 478050"/>
                  <a:gd name="connsiteY4" fmla="*/ 0 h 2662796"/>
                  <a:gd name="connsiteX0" fmla="*/ 12700 w 478050"/>
                  <a:gd name="connsiteY0" fmla="*/ 383822 h 3046618"/>
                  <a:gd name="connsiteX1" fmla="*/ 478050 w 478050"/>
                  <a:gd name="connsiteY1" fmla="*/ 383822 h 3046618"/>
                  <a:gd name="connsiteX2" fmla="*/ 478050 w 478050"/>
                  <a:gd name="connsiteY2" fmla="*/ 3040268 h 3046618"/>
                  <a:gd name="connsiteX3" fmla="*/ 0 w 478050"/>
                  <a:gd name="connsiteY3" fmla="*/ 3046618 h 3046618"/>
                  <a:gd name="connsiteX4" fmla="*/ 12700 w 478050"/>
                  <a:gd name="connsiteY4" fmla="*/ 383822 h 3046618"/>
                  <a:gd name="connsiteX0" fmla="*/ 12700 w 478050"/>
                  <a:gd name="connsiteY0" fmla="*/ 615218 h 3278014"/>
                  <a:gd name="connsiteX1" fmla="*/ 284324 w 478050"/>
                  <a:gd name="connsiteY1" fmla="*/ 0 h 3278014"/>
                  <a:gd name="connsiteX2" fmla="*/ 478050 w 478050"/>
                  <a:gd name="connsiteY2" fmla="*/ 615218 h 3278014"/>
                  <a:gd name="connsiteX3" fmla="*/ 478050 w 478050"/>
                  <a:gd name="connsiteY3" fmla="*/ 3271664 h 3278014"/>
                  <a:gd name="connsiteX4" fmla="*/ 0 w 478050"/>
                  <a:gd name="connsiteY4" fmla="*/ 3278014 h 3278014"/>
                  <a:gd name="connsiteX5" fmla="*/ 12700 w 478050"/>
                  <a:gd name="connsiteY5" fmla="*/ 615218 h 3278014"/>
                  <a:gd name="connsiteX0" fmla="*/ 496 w 494421"/>
                  <a:gd name="connsiteY0" fmla="*/ 709797 h 3278014"/>
                  <a:gd name="connsiteX1" fmla="*/ 300695 w 494421"/>
                  <a:gd name="connsiteY1" fmla="*/ 0 h 3278014"/>
                  <a:gd name="connsiteX2" fmla="*/ 494421 w 494421"/>
                  <a:gd name="connsiteY2" fmla="*/ 615218 h 3278014"/>
                  <a:gd name="connsiteX3" fmla="*/ 494421 w 494421"/>
                  <a:gd name="connsiteY3" fmla="*/ 3271664 h 3278014"/>
                  <a:gd name="connsiteX4" fmla="*/ 16371 w 494421"/>
                  <a:gd name="connsiteY4" fmla="*/ 3278014 h 3278014"/>
                  <a:gd name="connsiteX5" fmla="*/ 496 w 494421"/>
                  <a:gd name="connsiteY5" fmla="*/ 709797 h 3278014"/>
                  <a:gd name="connsiteX0" fmla="*/ 496 w 494421"/>
                  <a:gd name="connsiteY0" fmla="*/ 581439 h 3278014"/>
                  <a:gd name="connsiteX1" fmla="*/ 300695 w 494421"/>
                  <a:gd name="connsiteY1" fmla="*/ 0 h 3278014"/>
                  <a:gd name="connsiteX2" fmla="*/ 494421 w 494421"/>
                  <a:gd name="connsiteY2" fmla="*/ 615218 h 3278014"/>
                  <a:gd name="connsiteX3" fmla="*/ 494421 w 494421"/>
                  <a:gd name="connsiteY3" fmla="*/ 3271664 h 3278014"/>
                  <a:gd name="connsiteX4" fmla="*/ 16371 w 494421"/>
                  <a:gd name="connsiteY4" fmla="*/ 3278014 h 3278014"/>
                  <a:gd name="connsiteX5" fmla="*/ 496 w 494421"/>
                  <a:gd name="connsiteY5" fmla="*/ 581439 h 3278014"/>
                  <a:gd name="connsiteX0" fmla="*/ 496 w 494421"/>
                  <a:gd name="connsiteY0" fmla="*/ 581439 h 3278014"/>
                  <a:gd name="connsiteX1" fmla="*/ 300695 w 494421"/>
                  <a:gd name="connsiteY1" fmla="*/ 0 h 3278014"/>
                  <a:gd name="connsiteX2" fmla="*/ 494421 w 494421"/>
                  <a:gd name="connsiteY2" fmla="*/ 615218 h 3278014"/>
                  <a:gd name="connsiteX3" fmla="*/ 494421 w 494421"/>
                  <a:gd name="connsiteY3" fmla="*/ 3271664 h 3278014"/>
                  <a:gd name="connsiteX4" fmla="*/ 16371 w 494421"/>
                  <a:gd name="connsiteY4" fmla="*/ 3278014 h 3278014"/>
                  <a:gd name="connsiteX5" fmla="*/ 496 w 494421"/>
                  <a:gd name="connsiteY5" fmla="*/ 581439 h 3278014"/>
                  <a:gd name="connsiteX0" fmla="*/ 441 w 497728"/>
                  <a:gd name="connsiteY0" fmla="*/ 469970 h 3278014"/>
                  <a:gd name="connsiteX1" fmla="*/ 304002 w 497728"/>
                  <a:gd name="connsiteY1" fmla="*/ 0 h 3278014"/>
                  <a:gd name="connsiteX2" fmla="*/ 497728 w 497728"/>
                  <a:gd name="connsiteY2" fmla="*/ 615218 h 3278014"/>
                  <a:gd name="connsiteX3" fmla="*/ 497728 w 497728"/>
                  <a:gd name="connsiteY3" fmla="*/ 3271664 h 3278014"/>
                  <a:gd name="connsiteX4" fmla="*/ 19678 w 497728"/>
                  <a:gd name="connsiteY4" fmla="*/ 3278014 h 3278014"/>
                  <a:gd name="connsiteX5" fmla="*/ 441 w 497728"/>
                  <a:gd name="connsiteY5" fmla="*/ 469970 h 3278014"/>
                  <a:gd name="connsiteX0" fmla="*/ 1340 w 498627"/>
                  <a:gd name="connsiteY0" fmla="*/ 469970 h 3271664"/>
                  <a:gd name="connsiteX1" fmla="*/ 304901 w 498627"/>
                  <a:gd name="connsiteY1" fmla="*/ 0 h 3271664"/>
                  <a:gd name="connsiteX2" fmla="*/ 498627 w 498627"/>
                  <a:gd name="connsiteY2" fmla="*/ 615218 h 3271664"/>
                  <a:gd name="connsiteX3" fmla="*/ 498627 w 498627"/>
                  <a:gd name="connsiteY3" fmla="*/ 3271664 h 3271664"/>
                  <a:gd name="connsiteX4" fmla="*/ 406 w 498627"/>
                  <a:gd name="connsiteY4" fmla="*/ 3261125 h 3271664"/>
                  <a:gd name="connsiteX5" fmla="*/ 1340 w 498627"/>
                  <a:gd name="connsiteY5" fmla="*/ 469970 h 3271664"/>
                  <a:gd name="connsiteX0" fmla="*/ 4296 w 501583"/>
                  <a:gd name="connsiteY0" fmla="*/ 469970 h 3288148"/>
                  <a:gd name="connsiteX1" fmla="*/ 307857 w 501583"/>
                  <a:gd name="connsiteY1" fmla="*/ 0 h 3288148"/>
                  <a:gd name="connsiteX2" fmla="*/ 501583 w 501583"/>
                  <a:gd name="connsiteY2" fmla="*/ 615218 h 3288148"/>
                  <a:gd name="connsiteX3" fmla="*/ 501583 w 501583"/>
                  <a:gd name="connsiteY3" fmla="*/ 3271664 h 3288148"/>
                  <a:gd name="connsiteX4" fmla="*/ 0 w 501583"/>
                  <a:gd name="connsiteY4" fmla="*/ 3288148 h 3288148"/>
                  <a:gd name="connsiteX5" fmla="*/ 4296 w 501583"/>
                  <a:gd name="connsiteY5" fmla="*/ 469970 h 3288148"/>
                  <a:gd name="connsiteX0" fmla="*/ 11020 w 508307"/>
                  <a:gd name="connsiteY0" fmla="*/ 469970 h 3281392"/>
                  <a:gd name="connsiteX1" fmla="*/ 314581 w 508307"/>
                  <a:gd name="connsiteY1" fmla="*/ 0 h 3281392"/>
                  <a:gd name="connsiteX2" fmla="*/ 508307 w 508307"/>
                  <a:gd name="connsiteY2" fmla="*/ 615218 h 3281392"/>
                  <a:gd name="connsiteX3" fmla="*/ 508307 w 508307"/>
                  <a:gd name="connsiteY3" fmla="*/ 3271664 h 3281392"/>
                  <a:gd name="connsiteX4" fmla="*/ 0 w 508307"/>
                  <a:gd name="connsiteY4" fmla="*/ 3281392 h 3281392"/>
                  <a:gd name="connsiteX5" fmla="*/ 11020 w 508307"/>
                  <a:gd name="connsiteY5" fmla="*/ 469970 h 3281392"/>
                  <a:gd name="connsiteX0" fmla="*/ 11020 w 508307"/>
                  <a:gd name="connsiteY0" fmla="*/ 470692 h 3282114"/>
                  <a:gd name="connsiteX1" fmla="*/ 314581 w 508307"/>
                  <a:gd name="connsiteY1" fmla="*/ 722 h 3282114"/>
                  <a:gd name="connsiteX2" fmla="*/ 501583 w 508307"/>
                  <a:gd name="connsiteY2" fmla="*/ 443670 h 3282114"/>
                  <a:gd name="connsiteX3" fmla="*/ 508307 w 508307"/>
                  <a:gd name="connsiteY3" fmla="*/ 3272386 h 3282114"/>
                  <a:gd name="connsiteX4" fmla="*/ 0 w 508307"/>
                  <a:gd name="connsiteY4" fmla="*/ 3282114 h 3282114"/>
                  <a:gd name="connsiteX5" fmla="*/ 11020 w 508307"/>
                  <a:gd name="connsiteY5" fmla="*/ 470692 h 3282114"/>
                  <a:gd name="connsiteX0" fmla="*/ 11020 w 508307"/>
                  <a:gd name="connsiteY0" fmla="*/ 469970 h 3281392"/>
                  <a:gd name="connsiteX1" fmla="*/ 314581 w 508307"/>
                  <a:gd name="connsiteY1" fmla="*/ 0 h 3281392"/>
                  <a:gd name="connsiteX2" fmla="*/ 501583 w 508307"/>
                  <a:gd name="connsiteY2" fmla="*/ 442948 h 3281392"/>
                  <a:gd name="connsiteX3" fmla="*/ 508307 w 508307"/>
                  <a:gd name="connsiteY3" fmla="*/ 3271664 h 3281392"/>
                  <a:gd name="connsiteX4" fmla="*/ 0 w 508307"/>
                  <a:gd name="connsiteY4" fmla="*/ 3281392 h 3281392"/>
                  <a:gd name="connsiteX5" fmla="*/ 11020 w 508307"/>
                  <a:gd name="connsiteY5" fmla="*/ 469970 h 3281392"/>
                  <a:gd name="connsiteX0" fmla="*/ 11020 w 508307"/>
                  <a:gd name="connsiteY0" fmla="*/ 469970 h 3281392"/>
                  <a:gd name="connsiteX1" fmla="*/ 314581 w 508307"/>
                  <a:gd name="connsiteY1" fmla="*/ 0 h 3281392"/>
                  <a:gd name="connsiteX2" fmla="*/ 481412 w 508307"/>
                  <a:gd name="connsiteY2" fmla="*/ 439570 h 3281392"/>
                  <a:gd name="connsiteX3" fmla="*/ 508307 w 508307"/>
                  <a:gd name="connsiteY3" fmla="*/ 3271664 h 3281392"/>
                  <a:gd name="connsiteX4" fmla="*/ 0 w 508307"/>
                  <a:gd name="connsiteY4" fmla="*/ 3281392 h 3281392"/>
                  <a:gd name="connsiteX5" fmla="*/ 11020 w 508307"/>
                  <a:gd name="connsiteY5" fmla="*/ 469970 h 3281392"/>
                  <a:gd name="connsiteX0" fmla="*/ 11020 w 508307"/>
                  <a:gd name="connsiteY0" fmla="*/ 469970 h 3281392"/>
                  <a:gd name="connsiteX1" fmla="*/ 314581 w 508307"/>
                  <a:gd name="connsiteY1" fmla="*/ 0 h 3281392"/>
                  <a:gd name="connsiteX2" fmla="*/ 494859 w 508307"/>
                  <a:gd name="connsiteY2" fmla="*/ 432814 h 3281392"/>
                  <a:gd name="connsiteX3" fmla="*/ 508307 w 508307"/>
                  <a:gd name="connsiteY3" fmla="*/ 3271664 h 3281392"/>
                  <a:gd name="connsiteX4" fmla="*/ 0 w 508307"/>
                  <a:gd name="connsiteY4" fmla="*/ 3281392 h 3281392"/>
                  <a:gd name="connsiteX5" fmla="*/ 11020 w 508307"/>
                  <a:gd name="connsiteY5" fmla="*/ 469970 h 3281392"/>
                  <a:gd name="connsiteX0" fmla="*/ 11020 w 508307"/>
                  <a:gd name="connsiteY0" fmla="*/ 469970 h 3281392"/>
                  <a:gd name="connsiteX1" fmla="*/ 314581 w 508307"/>
                  <a:gd name="connsiteY1" fmla="*/ 0 h 3281392"/>
                  <a:gd name="connsiteX2" fmla="*/ 494859 w 508307"/>
                  <a:gd name="connsiteY2" fmla="*/ 432814 h 3281392"/>
                  <a:gd name="connsiteX3" fmla="*/ 508307 w 508307"/>
                  <a:gd name="connsiteY3" fmla="*/ 3271664 h 3281392"/>
                  <a:gd name="connsiteX4" fmla="*/ 0 w 508307"/>
                  <a:gd name="connsiteY4" fmla="*/ 3281392 h 3281392"/>
                  <a:gd name="connsiteX5" fmla="*/ 11020 w 508307"/>
                  <a:gd name="connsiteY5" fmla="*/ 469970 h 3281392"/>
                  <a:gd name="connsiteX0" fmla="*/ 11020 w 508307"/>
                  <a:gd name="connsiteY0" fmla="*/ 470225 h 3281647"/>
                  <a:gd name="connsiteX1" fmla="*/ 314581 w 508307"/>
                  <a:gd name="connsiteY1" fmla="*/ 255 h 3281647"/>
                  <a:gd name="connsiteX2" fmla="*/ 498221 w 508307"/>
                  <a:gd name="connsiteY2" fmla="*/ 328356 h 3281647"/>
                  <a:gd name="connsiteX3" fmla="*/ 508307 w 508307"/>
                  <a:gd name="connsiteY3" fmla="*/ 3271919 h 3281647"/>
                  <a:gd name="connsiteX4" fmla="*/ 0 w 508307"/>
                  <a:gd name="connsiteY4" fmla="*/ 3281647 h 3281647"/>
                  <a:gd name="connsiteX5" fmla="*/ 11020 w 508307"/>
                  <a:gd name="connsiteY5" fmla="*/ 470225 h 3281647"/>
                  <a:gd name="connsiteX0" fmla="*/ 11020 w 508307"/>
                  <a:gd name="connsiteY0" fmla="*/ 469970 h 3281392"/>
                  <a:gd name="connsiteX1" fmla="*/ 314581 w 508307"/>
                  <a:gd name="connsiteY1" fmla="*/ 0 h 3281392"/>
                  <a:gd name="connsiteX2" fmla="*/ 498221 w 508307"/>
                  <a:gd name="connsiteY2" fmla="*/ 328101 h 3281392"/>
                  <a:gd name="connsiteX3" fmla="*/ 508307 w 508307"/>
                  <a:gd name="connsiteY3" fmla="*/ 3271664 h 3281392"/>
                  <a:gd name="connsiteX4" fmla="*/ 0 w 508307"/>
                  <a:gd name="connsiteY4" fmla="*/ 3281392 h 3281392"/>
                  <a:gd name="connsiteX5" fmla="*/ 11020 w 508307"/>
                  <a:gd name="connsiteY5" fmla="*/ 469970 h 3281392"/>
                  <a:gd name="connsiteX0" fmla="*/ 11020 w 508307"/>
                  <a:gd name="connsiteY0" fmla="*/ 469970 h 3281392"/>
                  <a:gd name="connsiteX1" fmla="*/ 314581 w 508307"/>
                  <a:gd name="connsiteY1" fmla="*/ 0 h 3281392"/>
                  <a:gd name="connsiteX2" fmla="*/ 498221 w 508307"/>
                  <a:gd name="connsiteY2" fmla="*/ 328101 h 3281392"/>
                  <a:gd name="connsiteX3" fmla="*/ 508307 w 508307"/>
                  <a:gd name="connsiteY3" fmla="*/ 3271664 h 3281392"/>
                  <a:gd name="connsiteX4" fmla="*/ 0 w 508307"/>
                  <a:gd name="connsiteY4" fmla="*/ 3281392 h 3281392"/>
                  <a:gd name="connsiteX5" fmla="*/ 11020 w 508307"/>
                  <a:gd name="connsiteY5" fmla="*/ 469970 h 3281392"/>
                  <a:gd name="connsiteX0" fmla="*/ 8778 w 508307"/>
                  <a:gd name="connsiteY0" fmla="*/ 445277 h 3281469"/>
                  <a:gd name="connsiteX1" fmla="*/ 314581 w 508307"/>
                  <a:gd name="connsiteY1" fmla="*/ 77 h 3281469"/>
                  <a:gd name="connsiteX2" fmla="*/ 498221 w 508307"/>
                  <a:gd name="connsiteY2" fmla="*/ 328178 h 3281469"/>
                  <a:gd name="connsiteX3" fmla="*/ 508307 w 508307"/>
                  <a:gd name="connsiteY3" fmla="*/ 3271741 h 3281469"/>
                  <a:gd name="connsiteX4" fmla="*/ 0 w 508307"/>
                  <a:gd name="connsiteY4" fmla="*/ 3281469 h 3281469"/>
                  <a:gd name="connsiteX5" fmla="*/ 8778 w 508307"/>
                  <a:gd name="connsiteY5" fmla="*/ 445277 h 3281469"/>
                  <a:gd name="connsiteX0" fmla="*/ 8778 w 508307"/>
                  <a:gd name="connsiteY0" fmla="*/ 445201 h 3281393"/>
                  <a:gd name="connsiteX1" fmla="*/ 314581 w 508307"/>
                  <a:gd name="connsiteY1" fmla="*/ 1 h 3281393"/>
                  <a:gd name="connsiteX2" fmla="*/ 498221 w 508307"/>
                  <a:gd name="connsiteY2" fmla="*/ 328102 h 3281393"/>
                  <a:gd name="connsiteX3" fmla="*/ 508307 w 508307"/>
                  <a:gd name="connsiteY3" fmla="*/ 3271665 h 3281393"/>
                  <a:gd name="connsiteX4" fmla="*/ 0 w 508307"/>
                  <a:gd name="connsiteY4" fmla="*/ 3281393 h 3281393"/>
                  <a:gd name="connsiteX5" fmla="*/ 8778 w 508307"/>
                  <a:gd name="connsiteY5" fmla="*/ 445201 h 328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8307" h="3281393">
                    <a:moveTo>
                      <a:pt x="8778" y="445201"/>
                    </a:moveTo>
                    <a:cubicBezTo>
                      <a:pt x="184386" y="-1074"/>
                      <a:pt x="237023" y="1"/>
                      <a:pt x="314581" y="1"/>
                    </a:cubicBezTo>
                    <a:cubicBezTo>
                      <a:pt x="392139" y="1"/>
                      <a:pt x="472005" y="76547"/>
                      <a:pt x="498221" y="328102"/>
                    </a:cubicBezTo>
                    <a:cubicBezTo>
                      <a:pt x="500462" y="1271007"/>
                      <a:pt x="506066" y="2328760"/>
                      <a:pt x="508307" y="3271665"/>
                    </a:cubicBezTo>
                    <a:lnTo>
                      <a:pt x="0" y="3281393"/>
                    </a:lnTo>
                    <a:cubicBezTo>
                      <a:pt x="4233" y="2393794"/>
                      <a:pt x="4545" y="1332800"/>
                      <a:pt x="8778" y="445201"/>
                    </a:cubicBezTo>
                    <a:close/>
                  </a:path>
                </a:pathLst>
              </a:custGeom>
              <a:solidFill>
                <a:srgbClr val="D98F2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각 삼각형 44">
                <a:extLst>
                  <a:ext uri="{FF2B5EF4-FFF2-40B4-BE49-F238E27FC236}">
                    <a16:creationId xmlns:a16="http://schemas.microsoft.com/office/drawing/2014/main" id="{F617D1C9-4E8B-44A2-8757-87D752340CCE}"/>
                  </a:ext>
                </a:extLst>
              </p:cNvPr>
              <p:cNvSpPr/>
              <p:nvPr/>
            </p:nvSpPr>
            <p:spPr>
              <a:xfrm>
                <a:off x="9873605" y="2468231"/>
                <a:ext cx="1455819" cy="2914532"/>
              </a:xfrm>
              <a:custGeom>
                <a:avLst/>
                <a:gdLst>
                  <a:gd name="connsiteX0" fmla="*/ 0 w 1215674"/>
                  <a:gd name="connsiteY0" fmla="*/ 2966920 h 2966920"/>
                  <a:gd name="connsiteX1" fmla="*/ 0 w 1215674"/>
                  <a:gd name="connsiteY1" fmla="*/ 0 h 2966920"/>
                  <a:gd name="connsiteX2" fmla="*/ 1215674 w 1215674"/>
                  <a:gd name="connsiteY2" fmla="*/ 2966920 h 2966920"/>
                  <a:gd name="connsiteX3" fmla="*/ 0 w 1215674"/>
                  <a:gd name="connsiteY3" fmla="*/ 2966920 h 2966920"/>
                  <a:gd name="connsiteX0" fmla="*/ 19050 w 1234724"/>
                  <a:gd name="connsiteY0" fmla="*/ 2973270 h 2973270"/>
                  <a:gd name="connsiteX1" fmla="*/ 0 w 1234724"/>
                  <a:gd name="connsiteY1" fmla="*/ 0 h 2973270"/>
                  <a:gd name="connsiteX2" fmla="*/ 1234724 w 1234724"/>
                  <a:gd name="connsiteY2" fmla="*/ 2973270 h 2973270"/>
                  <a:gd name="connsiteX3" fmla="*/ 19050 w 1234724"/>
                  <a:gd name="connsiteY3" fmla="*/ 2973270 h 2973270"/>
                  <a:gd name="connsiteX0" fmla="*/ 11113 w 1226787"/>
                  <a:gd name="connsiteY0" fmla="*/ 2903420 h 2903420"/>
                  <a:gd name="connsiteX1" fmla="*/ 0 w 1226787"/>
                  <a:gd name="connsiteY1" fmla="*/ 0 h 2903420"/>
                  <a:gd name="connsiteX2" fmla="*/ 1226787 w 1226787"/>
                  <a:gd name="connsiteY2" fmla="*/ 2903420 h 2903420"/>
                  <a:gd name="connsiteX3" fmla="*/ 11113 w 1226787"/>
                  <a:gd name="connsiteY3" fmla="*/ 2903420 h 2903420"/>
                  <a:gd name="connsiteX0" fmla="*/ 12701 w 1228375"/>
                  <a:gd name="connsiteY0" fmla="*/ 2895482 h 2895482"/>
                  <a:gd name="connsiteX1" fmla="*/ 0 w 1228375"/>
                  <a:gd name="connsiteY1" fmla="*/ 0 h 2895482"/>
                  <a:gd name="connsiteX2" fmla="*/ 1228375 w 1228375"/>
                  <a:gd name="connsiteY2" fmla="*/ 2895482 h 2895482"/>
                  <a:gd name="connsiteX3" fmla="*/ 12701 w 1228375"/>
                  <a:gd name="connsiteY3" fmla="*/ 2895482 h 2895482"/>
                  <a:gd name="connsiteX0" fmla="*/ 12701 w 1228375"/>
                  <a:gd name="connsiteY0" fmla="*/ 2895482 h 2895482"/>
                  <a:gd name="connsiteX1" fmla="*/ 0 w 1228375"/>
                  <a:gd name="connsiteY1" fmla="*/ 0 h 2895482"/>
                  <a:gd name="connsiteX2" fmla="*/ 1228375 w 1228375"/>
                  <a:gd name="connsiteY2" fmla="*/ 2895482 h 2895482"/>
                  <a:gd name="connsiteX3" fmla="*/ 12701 w 1228375"/>
                  <a:gd name="connsiteY3" fmla="*/ 2895482 h 2895482"/>
                  <a:gd name="connsiteX0" fmla="*/ 12701 w 1406175"/>
                  <a:gd name="connsiteY0" fmla="*/ 2895482 h 2895482"/>
                  <a:gd name="connsiteX1" fmla="*/ 0 w 1406175"/>
                  <a:gd name="connsiteY1" fmla="*/ 0 h 2895482"/>
                  <a:gd name="connsiteX2" fmla="*/ 1406175 w 1406175"/>
                  <a:gd name="connsiteY2" fmla="*/ 2882782 h 2895482"/>
                  <a:gd name="connsiteX3" fmla="*/ 12701 w 1406175"/>
                  <a:gd name="connsiteY3" fmla="*/ 2895482 h 2895482"/>
                  <a:gd name="connsiteX0" fmla="*/ 12701 w 1406175"/>
                  <a:gd name="connsiteY0" fmla="*/ 2895482 h 2895482"/>
                  <a:gd name="connsiteX1" fmla="*/ 0 w 1406175"/>
                  <a:gd name="connsiteY1" fmla="*/ 0 h 2895482"/>
                  <a:gd name="connsiteX2" fmla="*/ 1406175 w 1406175"/>
                  <a:gd name="connsiteY2" fmla="*/ 2882782 h 2895482"/>
                  <a:gd name="connsiteX3" fmla="*/ 12701 w 1406175"/>
                  <a:gd name="connsiteY3" fmla="*/ 2895482 h 2895482"/>
                  <a:gd name="connsiteX0" fmla="*/ 12701 w 1455477"/>
                  <a:gd name="connsiteY0" fmla="*/ 2896894 h 2902416"/>
                  <a:gd name="connsiteX1" fmla="*/ 0 w 1455477"/>
                  <a:gd name="connsiteY1" fmla="*/ 1412 h 2902416"/>
                  <a:gd name="connsiteX2" fmla="*/ 1026402 w 1455477"/>
                  <a:gd name="connsiteY2" fmla="*/ 2608971 h 2902416"/>
                  <a:gd name="connsiteX3" fmla="*/ 1406175 w 1455477"/>
                  <a:gd name="connsiteY3" fmla="*/ 2884194 h 2902416"/>
                  <a:gd name="connsiteX4" fmla="*/ 12701 w 1455477"/>
                  <a:gd name="connsiteY4" fmla="*/ 2896894 h 2902416"/>
                  <a:gd name="connsiteX0" fmla="*/ 12701 w 1453280"/>
                  <a:gd name="connsiteY0" fmla="*/ 2896957 h 2896957"/>
                  <a:gd name="connsiteX1" fmla="*/ 0 w 1453280"/>
                  <a:gd name="connsiteY1" fmla="*/ 1475 h 2896957"/>
                  <a:gd name="connsiteX2" fmla="*/ 1004177 w 1453280"/>
                  <a:gd name="connsiteY2" fmla="*/ 2513784 h 2896957"/>
                  <a:gd name="connsiteX3" fmla="*/ 1406175 w 1453280"/>
                  <a:gd name="connsiteY3" fmla="*/ 2884257 h 2896957"/>
                  <a:gd name="connsiteX4" fmla="*/ 12701 w 1453280"/>
                  <a:gd name="connsiteY4" fmla="*/ 2896957 h 2896957"/>
                  <a:gd name="connsiteX0" fmla="*/ 35033 w 1475612"/>
                  <a:gd name="connsiteY0" fmla="*/ 2957242 h 2957242"/>
                  <a:gd name="connsiteX1" fmla="*/ 0 w 1475612"/>
                  <a:gd name="connsiteY1" fmla="*/ 1435 h 2957242"/>
                  <a:gd name="connsiteX2" fmla="*/ 1026509 w 1475612"/>
                  <a:gd name="connsiteY2" fmla="*/ 2574069 h 2957242"/>
                  <a:gd name="connsiteX3" fmla="*/ 1428507 w 1475612"/>
                  <a:gd name="connsiteY3" fmla="*/ 2944542 h 2957242"/>
                  <a:gd name="connsiteX4" fmla="*/ 35033 w 1475612"/>
                  <a:gd name="connsiteY4" fmla="*/ 2957242 h 2957242"/>
                  <a:gd name="connsiteX0" fmla="*/ 25462 w 1466041"/>
                  <a:gd name="connsiteY0" fmla="*/ 2957242 h 2957242"/>
                  <a:gd name="connsiteX1" fmla="*/ 0 w 1466041"/>
                  <a:gd name="connsiteY1" fmla="*/ 1435 h 2957242"/>
                  <a:gd name="connsiteX2" fmla="*/ 1016938 w 1466041"/>
                  <a:gd name="connsiteY2" fmla="*/ 2574069 h 2957242"/>
                  <a:gd name="connsiteX3" fmla="*/ 1418936 w 1466041"/>
                  <a:gd name="connsiteY3" fmla="*/ 2944542 h 2957242"/>
                  <a:gd name="connsiteX4" fmla="*/ 25462 w 1466041"/>
                  <a:gd name="connsiteY4" fmla="*/ 2957242 h 2957242"/>
                  <a:gd name="connsiteX0" fmla="*/ 12701 w 1453280"/>
                  <a:gd name="connsiteY0" fmla="*/ 2957242 h 2957242"/>
                  <a:gd name="connsiteX1" fmla="*/ 0 w 1453280"/>
                  <a:gd name="connsiteY1" fmla="*/ 1435 h 2957242"/>
                  <a:gd name="connsiteX2" fmla="*/ 1004177 w 1453280"/>
                  <a:gd name="connsiteY2" fmla="*/ 2574069 h 2957242"/>
                  <a:gd name="connsiteX3" fmla="*/ 1406175 w 1453280"/>
                  <a:gd name="connsiteY3" fmla="*/ 2944542 h 2957242"/>
                  <a:gd name="connsiteX4" fmla="*/ 12701 w 1453280"/>
                  <a:gd name="connsiteY4" fmla="*/ 2957242 h 2957242"/>
                  <a:gd name="connsiteX0" fmla="*/ 12701 w 1453280"/>
                  <a:gd name="connsiteY0" fmla="*/ 2955807 h 2955807"/>
                  <a:gd name="connsiteX1" fmla="*/ 0 w 1453280"/>
                  <a:gd name="connsiteY1" fmla="*/ 0 h 2955807"/>
                  <a:gd name="connsiteX2" fmla="*/ 1004177 w 1453280"/>
                  <a:gd name="connsiteY2" fmla="*/ 2572634 h 2955807"/>
                  <a:gd name="connsiteX3" fmla="*/ 1406175 w 1453280"/>
                  <a:gd name="connsiteY3" fmla="*/ 2943107 h 2955807"/>
                  <a:gd name="connsiteX4" fmla="*/ 12701 w 1453280"/>
                  <a:gd name="connsiteY4" fmla="*/ 2955807 h 2955807"/>
                  <a:gd name="connsiteX0" fmla="*/ 15891 w 1456470"/>
                  <a:gd name="connsiteY0" fmla="*/ 2917707 h 2917707"/>
                  <a:gd name="connsiteX1" fmla="*/ 0 w 1456470"/>
                  <a:gd name="connsiteY1" fmla="*/ 0 h 2917707"/>
                  <a:gd name="connsiteX2" fmla="*/ 1007367 w 1456470"/>
                  <a:gd name="connsiteY2" fmla="*/ 2534534 h 2917707"/>
                  <a:gd name="connsiteX3" fmla="*/ 1409365 w 1456470"/>
                  <a:gd name="connsiteY3" fmla="*/ 2905007 h 2917707"/>
                  <a:gd name="connsiteX4" fmla="*/ 15891 w 1456470"/>
                  <a:gd name="connsiteY4" fmla="*/ 2917707 h 2917707"/>
                  <a:gd name="connsiteX0" fmla="*/ 28652 w 1469231"/>
                  <a:gd name="connsiteY0" fmla="*/ 2917707 h 2917707"/>
                  <a:gd name="connsiteX1" fmla="*/ 0 w 1469231"/>
                  <a:gd name="connsiteY1" fmla="*/ 0 h 2917707"/>
                  <a:gd name="connsiteX2" fmla="*/ 1020128 w 1469231"/>
                  <a:gd name="connsiteY2" fmla="*/ 2534534 h 2917707"/>
                  <a:gd name="connsiteX3" fmla="*/ 1422126 w 1469231"/>
                  <a:gd name="connsiteY3" fmla="*/ 2905007 h 2917707"/>
                  <a:gd name="connsiteX4" fmla="*/ 28652 w 1469231"/>
                  <a:gd name="connsiteY4" fmla="*/ 2917707 h 2917707"/>
                  <a:gd name="connsiteX0" fmla="*/ 28652 w 1469231"/>
                  <a:gd name="connsiteY0" fmla="*/ 2917707 h 2917707"/>
                  <a:gd name="connsiteX1" fmla="*/ 0 w 1469231"/>
                  <a:gd name="connsiteY1" fmla="*/ 0 h 2917707"/>
                  <a:gd name="connsiteX2" fmla="*/ 1020128 w 1469231"/>
                  <a:gd name="connsiteY2" fmla="*/ 2534534 h 2917707"/>
                  <a:gd name="connsiteX3" fmla="*/ 1422126 w 1469231"/>
                  <a:gd name="connsiteY3" fmla="*/ 2905007 h 2917707"/>
                  <a:gd name="connsiteX4" fmla="*/ 28652 w 1469231"/>
                  <a:gd name="connsiteY4" fmla="*/ 2917707 h 2917707"/>
                  <a:gd name="connsiteX0" fmla="*/ 12700 w 1453279"/>
                  <a:gd name="connsiteY0" fmla="*/ 2905007 h 2905007"/>
                  <a:gd name="connsiteX1" fmla="*/ 0 w 1453279"/>
                  <a:gd name="connsiteY1" fmla="*/ 0 h 2905007"/>
                  <a:gd name="connsiteX2" fmla="*/ 1004176 w 1453279"/>
                  <a:gd name="connsiteY2" fmla="*/ 2521834 h 2905007"/>
                  <a:gd name="connsiteX3" fmla="*/ 1406174 w 1453279"/>
                  <a:gd name="connsiteY3" fmla="*/ 2892307 h 2905007"/>
                  <a:gd name="connsiteX4" fmla="*/ 12700 w 1453279"/>
                  <a:gd name="connsiteY4" fmla="*/ 2905007 h 2905007"/>
                  <a:gd name="connsiteX0" fmla="*/ 22271 w 1462850"/>
                  <a:gd name="connsiteY0" fmla="*/ 2914532 h 2914532"/>
                  <a:gd name="connsiteX1" fmla="*/ 0 w 1462850"/>
                  <a:gd name="connsiteY1" fmla="*/ 0 h 2914532"/>
                  <a:gd name="connsiteX2" fmla="*/ 1013747 w 1462850"/>
                  <a:gd name="connsiteY2" fmla="*/ 2531359 h 2914532"/>
                  <a:gd name="connsiteX3" fmla="*/ 1415745 w 1462850"/>
                  <a:gd name="connsiteY3" fmla="*/ 2901832 h 2914532"/>
                  <a:gd name="connsiteX4" fmla="*/ 22271 w 1462850"/>
                  <a:gd name="connsiteY4" fmla="*/ 2914532 h 291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2850" h="2914532">
                    <a:moveTo>
                      <a:pt x="22271" y="2914532"/>
                    </a:moveTo>
                    <a:cubicBezTo>
                      <a:pt x="18567" y="1946725"/>
                      <a:pt x="6894" y="967807"/>
                      <a:pt x="0" y="0"/>
                    </a:cubicBezTo>
                    <a:cubicBezTo>
                      <a:pt x="112038" y="208129"/>
                      <a:pt x="779385" y="2050896"/>
                      <a:pt x="1013747" y="2531359"/>
                    </a:cubicBezTo>
                    <a:cubicBezTo>
                      <a:pt x="1248109" y="3011822"/>
                      <a:pt x="1588399" y="2836912"/>
                      <a:pt x="1415745" y="2901832"/>
                    </a:cubicBezTo>
                    <a:lnTo>
                      <a:pt x="22271" y="2914532"/>
                    </a:lnTo>
                    <a:close/>
                  </a:path>
                </a:pathLst>
              </a:custGeom>
              <a:solidFill>
                <a:srgbClr val="D98F2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1F4E22B-CD39-44B1-B90A-04E96CC91081}"/>
              </a:ext>
            </a:extLst>
          </p:cNvPr>
          <p:cNvCxnSpPr>
            <a:cxnSpLocks/>
          </p:cNvCxnSpPr>
          <p:nvPr/>
        </p:nvCxnSpPr>
        <p:spPr>
          <a:xfrm flipH="1">
            <a:off x="5255499" y="5400380"/>
            <a:ext cx="6567007" cy="262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F439924-D63C-45B5-8293-B70B04FA2F13}"/>
              </a:ext>
            </a:extLst>
          </p:cNvPr>
          <p:cNvSpPr txBox="1"/>
          <p:nvPr/>
        </p:nvSpPr>
        <p:spPr>
          <a:xfrm>
            <a:off x="5916811" y="5541747"/>
            <a:ext cx="539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8042C1-438C-4AE7-9428-8DD84A3F7968}"/>
              </a:ext>
            </a:extLst>
          </p:cNvPr>
          <p:cNvSpPr txBox="1"/>
          <p:nvPr/>
        </p:nvSpPr>
        <p:spPr>
          <a:xfrm>
            <a:off x="5134509" y="5539337"/>
            <a:ext cx="539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56DEA6-A916-4172-8FEB-8A7AC22CFD35}"/>
              </a:ext>
            </a:extLst>
          </p:cNvPr>
          <p:cNvSpPr txBox="1"/>
          <p:nvPr/>
        </p:nvSpPr>
        <p:spPr>
          <a:xfrm>
            <a:off x="7364961" y="5552386"/>
            <a:ext cx="539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DD3349-43C9-4A43-9076-C7634997960F}"/>
              </a:ext>
            </a:extLst>
          </p:cNvPr>
          <p:cNvSpPr txBox="1"/>
          <p:nvPr/>
        </p:nvSpPr>
        <p:spPr>
          <a:xfrm>
            <a:off x="9239272" y="5533349"/>
            <a:ext cx="448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A85A1D-4A6B-4A10-9054-B91F50489B17}"/>
              </a:ext>
            </a:extLst>
          </p:cNvPr>
          <p:cNvSpPr txBox="1"/>
          <p:nvPr/>
        </p:nvSpPr>
        <p:spPr>
          <a:xfrm>
            <a:off x="8256257" y="5555503"/>
            <a:ext cx="35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20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F097D2B-83EF-46E7-886C-8B6AE1DFD889}"/>
              </a:ext>
            </a:extLst>
          </p:cNvPr>
          <p:cNvSpPr txBox="1"/>
          <p:nvPr/>
        </p:nvSpPr>
        <p:spPr>
          <a:xfrm>
            <a:off x="11778341" y="5494509"/>
            <a:ext cx="539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40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CDB79CD-9F7A-4812-B975-4C61E7AE3614}"/>
              </a:ext>
            </a:extLst>
          </p:cNvPr>
          <p:cNvSpPr txBox="1"/>
          <p:nvPr/>
        </p:nvSpPr>
        <p:spPr>
          <a:xfrm>
            <a:off x="11063789" y="5518625"/>
            <a:ext cx="35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206F4F-5E3A-48A6-9C37-E497F9BE2ED4}"/>
              </a:ext>
            </a:extLst>
          </p:cNvPr>
          <p:cNvSpPr txBox="1"/>
          <p:nvPr/>
        </p:nvSpPr>
        <p:spPr>
          <a:xfrm>
            <a:off x="10238264" y="5507600"/>
            <a:ext cx="35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1B1A9A-B6CB-4A42-AF99-9D424162AD92}"/>
              </a:ext>
            </a:extLst>
          </p:cNvPr>
          <p:cNvSpPr txBox="1"/>
          <p:nvPr/>
        </p:nvSpPr>
        <p:spPr>
          <a:xfrm>
            <a:off x="6569947" y="5533758"/>
            <a:ext cx="539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3 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72599" y="587648"/>
            <a:ext cx="192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E</a:t>
            </a:r>
            <a:r>
              <a:rPr lang="en-US" altLang="ko-KR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B27EB3-FC66-495B-A18B-0A4F62412320}"/>
              </a:ext>
            </a:extLst>
          </p:cNvPr>
          <p:cNvSpPr txBox="1"/>
          <p:nvPr/>
        </p:nvSpPr>
        <p:spPr>
          <a:xfrm>
            <a:off x="5390812" y="654656"/>
            <a:ext cx="310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 글자 수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3293873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B2CA1F-8EB5-453B-8B31-3420252C2C84}"/>
              </a:ext>
            </a:extLst>
          </p:cNvPr>
          <p:cNvSpPr txBox="1"/>
          <p:nvPr/>
        </p:nvSpPr>
        <p:spPr>
          <a:xfrm>
            <a:off x="3060016" y="4619326"/>
            <a:ext cx="2046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28</a:t>
            </a:r>
            <a:r>
              <a:rPr lang="ko-KR" altLang="en-US" sz="28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</a:t>
            </a: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969F95F2-0FF0-4770-A6F3-E2787E8FF6D1}"/>
              </a:ext>
            </a:extLst>
          </p:cNvPr>
          <p:cNvSpPr/>
          <p:nvPr/>
        </p:nvSpPr>
        <p:spPr>
          <a:xfrm>
            <a:off x="5891835" y="2188075"/>
            <a:ext cx="341512" cy="369332"/>
          </a:xfrm>
          <a:prstGeom prst="flowChartConnector">
            <a:avLst/>
          </a:prstGeom>
          <a:solidFill>
            <a:srgbClr val="2A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EA25B3C8-4462-4A23-9BF6-4881CF763ED5}"/>
              </a:ext>
            </a:extLst>
          </p:cNvPr>
          <p:cNvSpPr/>
          <p:nvPr/>
        </p:nvSpPr>
        <p:spPr>
          <a:xfrm>
            <a:off x="5891836" y="2723979"/>
            <a:ext cx="365898" cy="369333"/>
          </a:xfrm>
          <a:prstGeom prst="flowChartConnector">
            <a:avLst/>
          </a:prstGeom>
          <a:solidFill>
            <a:srgbClr val="D98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5DB4C58-9774-4548-97E6-252B4B9C2175}"/>
              </a:ext>
            </a:extLst>
          </p:cNvPr>
          <p:cNvSpPr txBox="1"/>
          <p:nvPr/>
        </p:nvSpPr>
        <p:spPr>
          <a:xfrm>
            <a:off x="6378898" y="2178812"/>
            <a:ext cx="158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2C136F-37B4-48E7-A3FC-450B3A6555AA}"/>
              </a:ext>
            </a:extLst>
          </p:cNvPr>
          <p:cNvSpPr txBox="1"/>
          <p:nvPr/>
        </p:nvSpPr>
        <p:spPr>
          <a:xfrm>
            <a:off x="6396600" y="2699725"/>
            <a:ext cx="158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7889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658029EF-8241-4F34-9728-9A359407DAC8}"/>
              </a:ext>
            </a:extLst>
          </p:cNvPr>
          <p:cNvSpPr txBox="1"/>
          <p:nvPr/>
        </p:nvSpPr>
        <p:spPr>
          <a:xfrm>
            <a:off x="5983700" y="2096939"/>
            <a:ext cx="162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CB54D9F-A471-457F-BCBF-B30E381E93DD}"/>
              </a:ext>
            </a:extLst>
          </p:cNvPr>
          <p:cNvSpPr txBox="1"/>
          <p:nvPr/>
        </p:nvSpPr>
        <p:spPr>
          <a:xfrm>
            <a:off x="7018684" y="3891234"/>
            <a:ext cx="162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prstClr val="whit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D104D93-D86A-44D6-BB30-52962C1E60B3}"/>
              </a:ext>
            </a:extLst>
          </p:cNvPr>
          <p:cNvGrpSpPr/>
          <p:nvPr/>
        </p:nvGrpSpPr>
        <p:grpSpPr>
          <a:xfrm>
            <a:off x="2782108" y="2420398"/>
            <a:ext cx="3064715" cy="441232"/>
            <a:chOff x="7660338" y="2218947"/>
            <a:chExt cx="1659676" cy="385105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5DF3D49-A2F0-44D8-B786-071249E7255A}"/>
                </a:ext>
              </a:extLst>
            </p:cNvPr>
            <p:cNvCxnSpPr/>
            <p:nvPr/>
          </p:nvCxnSpPr>
          <p:spPr>
            <a:xfrm flipV="1">
              <a:off x="7660338" y="2219739"/>
              <a:ext cx="251210" cy="384313"/>
            </a:xfrm>
            <a:prstGeom prst="line">
              <a:avLst/>
            </a:prstGeom>
            <a:ln w="63500" cap="rnd">
              <a:solidFill>
                <a:srgbClr val="F1E3C7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D3F9476-E1E1-49C4-A58F-B269F9509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1548" y="2218947"/>
              <a:ext cx="1408466" cy="792"/>
            </a:xfrm>
            <a:prstGeom prst="line">
              <a:avLst/>
            </a:prstGeom>
            <a:ln w="63500" cap="rnd">
              <a:solidFill>
                <a:srgbClr val="F1E3C7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497152FA-71F4-49BA-AB31-E3CA781BB4B3}"/>
              </a:ext>
            </a:extLst>
          </p:cNvPr>
          <p:cNvSpPr txBox="1"/>
          <p:nvPr/>
        </p:nvSpPr>
        <p:spPr>
          <a:xfrm>
            <a:off x="5971373" y="2878774"/>
            <a:ext cx="404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200 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만원 이하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목표 설정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CFB203-1E6B-4489-A11F-CBCEA09838EC}"/>
              </a:ext>
            </a:extLst>
          </p:cNvPr>
          <p:cNvSpPr txBox="1"/>
          <p:nvPr/>
        </p:nvSpPr>
        <p:spPr>
          <a:xfrm>
            <a:off x="6948968" y="4679528"/>
            <a:ext cx="404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비교적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높은 목표 금액 설정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88FB385B-51CC-46B9-AF6F-2C0895A3FDB0}"/>
              </a:ext>
            </a:extLst>
          </p:cNvPr>
          <p:cNvGrpSpPr/>
          <p:nvPr/>
        </p:nvGrpSpPr>
        <p:grpSpPr>
          <a:xfrm>
            <a:off x="2233879" y="2083087"/>
            <a:ext cx="3737494" cy="3935041"/>
            <a:chOff x="1766223" y="2243641"/>
            <a:chExt cx="3396939" cy="3568347"/>
          </a:xfrm>
        </p:grpSpPr>
        <p:sp>
          <p:nvSpPr>
            <p:cNvPr id="129" name="직사각형 29">
              <a:extLst>
                <a:ext uri="{FF2B5EF4-FFF2-40B4-BE49-F238E27FC236}">
                  <a16:creationId xmlns:a16="http://schemas.microsoft.com/office/drawing/2014/main" id="{8E0E4AC9-3834-45EC-87A9-6FB600BF99D5}"/>
                </a:ext>
              </a:extLst>
            </p:cNvPr>
            <p:cNvSpPr/>
            <p:nvPr/>
          </p:nvSpPr>
          <p:spPr>
            <a:xfrm>
              <a:off x="1766223" y="2243641"/>
              <a:ext cx="1559723" cy="3537063"/>
            </a:xfrm>
            <a:custGeom>
              <a:avLst/>
              <a:gdLst>
                <a:gd name="connsiteX0" fmla="*/ 0 w 1615602"/>
                <a:gd name="connsiteY0" fmla="*/ 0 h 3511267"/>
                <a:gd name="connsiteX1" fmla="*/ 1615602 w 1615602"/>
                <a:gd name="connsiteY1" fmla="*/ 0 h 3511267"/>
                <a:gd name="connsiteX2" fmla="*/ 1615602 w 1615602"/>
                <a:gd name="connsiteY2" fmla="*/ 3511267 h 3511267"/>
                <a:gd name="connsiteX3" fmla="*/ 0 w 1615602"/>
                <a:gd name="connsiteY3" fmla="*/ 3511267 h 3511267"/>
                <a:gd name="connsiteX4" fmla="*/ 0 w 1615602"/>
                <a:gd name="connsiteY4" fmla="*/ 0 h 3511267"/>
                <a:gd name="connsiteX0" fmla="*/ 0 w 1615602"/>
                <a:gd name="connsiteY0" fmla="*/ 0 h 3511267"/>
                <a:gd name="connsiteX1" fmla="*/ 862068 w 1615602"/>
                <a:gd name="connsiteY1" fmla="*/ 50800 h 3511267"/>
                <a:gd name="connsiteX2" fmla="*/ 1615602 w 1615602"/>
                <a:gd name="connsiteY2" fmla="*/ 3511267 h 3511267"/>
                <a:gd name="connsiteX3" fmla="*/ 0 w 1615602"/>
                <a:gd name="connsiteY3" fmla="*/ 3511267 h 3511267"/>
                <a:gd name="connsiteX4" fmla="*/ 0 w 1615602"/>
                <a:gd name="connsiteY4" fmla="*/ 0 h 3511267"/>
                <a:gd name="connsiteX0" fmla="*/ 0 w 1615602"/>
                <a:gd name="connsiteY0" fmla="*/ 0 h 3511267"/>
                <a:gd name="connsiteX1" fmla="*/ 789339 w 1615602"/>
                <a:gd name="connsiteY1" fmla="*/ 169334 h 3511267"/>
                <a:gd name="connsiteX2" fmla="*/ 1615602 w 1615602"/>
                <a:gd name="connsiteY2" fmla="*/ 3511267 h 3511267"/>
                <a:gd name="connsiteX3" fmla="*/ 0 w 1615602"/>
                <a:gd name="connsiteY3" fmla="*/ 3511267 h 3511267"/>
                <a:gd name="connsiteX4" fmla="*/ 0 w 1615602"/>
                <a:gd name="connsiteY4" fmla="*/ 0 h 3511267"/>
                <a:gd name="connsiteX0" fmla="*/ 0 w 1615602"/>
                <a:gd name="connsiteY0" fmla="*/ 0 h 3511267"/>
                <a:gd name="connsiteX1" fmla="*/ 746913 w 1615602"/>
                <a:gd name="connsiteY1" fmla="*/ 254000 h 3511267"/>
                <a:gd name="connsiteX2" fmla="*/ 1615602 w 1615602"/>
                <a:gd name="connsiteY2" fmla="*/ 3511267 h 3511267"/>
                <a:gd name="connsiteX3" fmla="*/ 0 w 1615602"/>
                <a:gd name="connsiteY3" fmla="*/ 3511267 h 3511267"/>
                <a:gd name="connsiteX4" fmla="*/ 0 w 1615602"/>
                <a:gd name="connsiteY4" fmla="*/ 0 h 3511267"/>
                <a:gd name="connsiteX0" fmla="*/ 0 w 1615602"/>
                <a:gd name="connsiteY0" fmla="*/ 0 h 3511267"/>
                <a:gd name="connsiteX1" fmla="*/ 662062 w 1615602"/>
                <a:gd name="connsiteY1" fmla="*/ 186267 h 3511267"/>
                <a:gd name="connsiteX2" fmla="*/ 1615602 w 1615602"/>
                <a:gd name="connsiteY2" fmla="*/ 3511267 h 3511267"/>
                <a:gd name="connsiteX3" fmla="*/ 0 w 1615602"/>
                <a:gd name="connsiteY3" fmla="*/ 3511267 h 3511267"/>
                <a:gd name="connsiteX4" fmla="*/ 0 w 1615602"/>
                <a:gd name="connsiteY4" fmla="*/ 0 h 3511267"/>
                <a:gd name="connsiteX0" fmla="*/ 0 w 2209556"/>
                <a:gd name="connsiteY0" fmla="*/ 0 h 3566300"/>
                <a:gd name="connsiteX1" fmla="*/ 662062 w 2209556"/>
                <a:gd name="connsiteY1" fmla="*/ 186267 h 3566300"/>
                <a:gd name="connsiteX2" fmla="*/ 2209556 w 2209556"/>
                <a:gd name="connsiteY2" fmla="*/ 3566300 h 3566300"/>
                <a:gd name="connsiteX3" fmla="*/ 0 w 2209556"/>
                <a:gd name="connsiteY3" fmla="*/ 3511267 h 3566300"/>
                <a:gd name="connsiteX4" fmla="*/ 0 w 2209556"/>
                <a:gd name="connsiteY4" fmla="*/ 0 h 3566300"/>
                <a:gd name="connsiteX0" fmla="*/ 0 w 2209556"/>
                <a:gd name="connsiteY0" fmla="*/ 0 h 3566300"/>
                <a:gd name="connsiteX1" fmla="*/ 662062 w 2209556"/>
                <a:gd name="connsiteY1" fmla="*/ 186267 h 3566300"/>
                <a:gd name="connsiteX2" fmla="*/ 2209556 w 2209556"/>
                <a:gd name="connsiteY2" fmla="*/ 3566300 h 3566300"/>
                <a:gd name="connsiteX3" fmla="*/ 0 w 2209556"/>
                <a:gd name="connsiteY3" fmla="*/ 3511267 h 3566300"/>
                <a:gd name="connsiteX4" fmla="*/ 0 w 2209556"/>
                <a:gd name="connsiteY4" fmla="*/ 0 h 3566300"/>
                <a:gd name="connsiteX0" fmla="*/ 0 w 2155009"/>
                <a:gd name="connsiteY0" fmla="*/ 0 h 3519733"/>
                <a:gd name="connsiteX1" fmla="*/ 662062 w 2155009"/>
                <a:gd name="connsiteY1" fmla="*/ 186267 h 3519733"/>
                <a:gd name="connsiteX2" fmla="*/ 2155009 w 2155009"/>
                <a:gd name="connsiteY2" fmla="*/ 3519733 h 3519733"/>
                <a:gd name="connsiteX3" fmla="*/ 0 w 2155009"/>
                <a:gd name="connsiteY3" fmla="*/ 3511267 h 3519733"/>
                <a:gd name="connsiteX4" fmla="*/ 0 w 2155009"/>
                <a:gd name="connsiteY4" fmla="*/ 0 h 3519733"/>
                <a:gd name="connsiteX0" fmla="*/ 0 w 2155009"/>
                <a:gd name="connsiteY0" fmla="*/ 0 h 3519733"/>
                <a:gd name="connsiteX1" fmla="*/ 662062 w 2155009"/>
                <a:gd name="connsiteY1" fmla="*/ 186267 h 3519733"/>
                <a:gd name="connsiteX2" fmla="*/ 2155009 w 2155009"/>
                <a:gd name="connsiteY2" fmla="*/ 3519733 h 3519733"/>
                <a:gd name="connsiteX3" fmla="*/ 0 w 2155009"/>
                <a:gd name="connsiteY3" fmla="*/ 3511267 h 3519733"/>
                <a:gd name="connsiteX4" fmla="*/ 0 w 2155009"/>
                <a:gd name="connsiteY4" fmla="*/ 0 h 3519733"/>
                <a:gd name="connsiteX0" fmla="*/ 0 w 2179410"/>
                <a:gd name="connsiteY0" fmla="*/ 0 h 3524479"/>
                <a:gd name="connsiteX1" fmla="*/ 662062 w 2179410"/>
                <a:gd name="connsiteY1" fmla="*/ 186267 h 3524479"/>
                <a:gd name="connsiteX2" fmla="*/ 2179410 w 2179410"/>
                <a:gd name="connsiteY2" fmla="*/ 3524479 h 3524479"/>
                <a:gd name="connsiteX3" fmla="*/ 0 w 2179410"/>
                <a:gd name="connsiteY3" fmla="*/ 3511267 h 3524479"/>
                <a:gd name="connsiteX4" fmla="*/ 0 w 2179410"/>
                <a:gd name="connsiteY4" fmla="*/ 0 h 352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9410" h="3524479">
                  <a:moveTo>
                    <a:pt x="0" y="0"/>
                  </a:moveTo>
                  <a:lnTo>
                    <a:pt x="662062" y="186267"/>
                  </a:lnTo>
                  <a:lnTo>
                    <a:pt x="2179410" y="3524479"/>
                  </a:lnTo>
                  <a:lnTo>
                    <a:pt x="0" y="351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94BA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직사각형 30">
              <a:extLst>
                <a:ext uri="{FF2B5EF4-FFF2-40B4-BE49-F238E27FC236}">
                  <a16:creationId xmlns:a16="http://schemas.microsoft.com/office/drawing/2014/main" id="{5EB4F949-1067-47B8-A18D-598A294B87EF}"/>
                </a:ext>
              </a:extLst>
            </p:cNvPr>
            <p:cNvSpPr/>
            <p:nvPr/>
          </p:nvSpPr>
          <p:spPr>
            <a:xfrm>
              <a:off x="2806799" y="4185990"/>
              <a:ext cx="544663" cy="1625998"/>
            </a:xfrm>
            <a:custGeom>
              <a:avLst/>
              <a:gdLst>
                <a:gd name="connsiteX0" fmla="*/ 0 w 554291"/>
                <a:gd name="connsiteY0" fmla="*/ 0 h 1521894"/>
                <a:gd name="connsiteX1" fmla="*/ 554291 w 554291"/>
                <a:gd name="connsiteY1" fmla="*/ 0 h 1521894"/>
                <a:gd name="connsiteX2" fmla="*/ 554291 w 554291"/>
                <a:gd name="connsiteY2" fmla="*/ 1521894 h 1521894"/>
                <a:gd name="connsiteX3" fmla="*/ 0 w 554291"/>
                <a:gd name="connsiteY3" fmla="*/ 1521894 h 1521894"/>
                <a:gd name="connsiteX4" fmla="*/ 0 w 554291"/>
                <a:gd name="connsiteY4" fmla="*/ 0 h 1521894"/>
                <a:gd name="connsiteX0" fmla="*/ 0 w 554291"/>
                <a:gd name="connsiteY0" fmla="*/ 0 h 1521894"/>
                <a:gd name="connsiteX1" fmla="*/ 431525 w 554291"/>
                <a:gd name="connsiteY1" fmla="*/ 745067 h 1521894"/>
                <a:gd name="connsiteX2" fmla="*/ 554291 w 554291"/>
                <a:gd name="connsiteY2" fmla="*/ 1521894 h 1521894"/>
                <a:gd name="connsiteX3" fmla="*/ 0 w 554291"/>
                <a:gd name="connsiteY3" fmla="*/ 1521894 h 1521894"/>
                <a:gd name="connsiteX4" fmla="*/ 0 w 554291"/>
                <a:gd name="connsiteY4" fmla="*/ 0 h 1521894"/>
                <a:gd name="connsiteX0" fmla="*/ 0 w 558525"/>
                <a:gd name="connsiteY0" fmla="*/ 0 h 1521894"/>
                <a:gd name="connsiteX1" fmla="*/ 558525 w 558525"/>
                <a:gd name="connsiteY1" fmla="*/ 1045634 h 1521894"/>
                <a:gd name="connsiteX2" fmla="*/ 554291 w 558525"/>
                <a:gd name="connsiteY2" fmla="*/ 1521894 h 1521894"/>
                <a:gd name="connsiteX3" fmla="*/ 0 w 558525"/>
                <a:gd name="connsiteY3" fmla="*/ 1521894 h 1521894"/>
                <a:gd name="connsiteX4" fmla="*/ 0 w 558525"/>
                <a:gd name="connsiteY4" fmla="*/ 0 h 1521894"/>
                <a:gd name="connsiteX0" fmla="*/ 0 w 558525"/>
                <a:gd name="connsiteY0" fmla="*/ 0 h 1521894"/>
                <a:gd name="connsiteX1" fmla="*/ 558525 w 558525"/>
                <a:gd name="connsiteY1" fmla="*/ 1045634 h 1521894"/>
                <a:gd name="connsiteX2" fmla="*/ 554291 w 558525"/>
                <a:gd name="connsiteY2" fmla="*/ 1521894 h 1521894"/>
                <a:gd name="connsiteX3" fmla="*/ 0 w 558525"/>
                <a:gd name="connsiteY3" fmla="*/ 1521894 h 1521894"/>
                <a:gd name="connsiteX4" fmla="*/ 0 w 558525"/>
                <a:gd name="connsiteY4" fmla="*/ 0 h 1521894"/>
                <a:gd name="connsiteX0" fmla="*/ 21167 w 558525"/>
                <a:gd name="connsiteY0" fmla="*/ 0 h 1581161"/>
                <a:gd name="connsiteX1" fmla="*/ 558525 w 558525"/>
                <a:gd name="connsiteY1" fmla="*/ 1104901 h 1581161"/>
                <a:gd name="connsiteX2" fmla="*/ 554291 w 558525"/>
                <a:gd name="connsiteY2" fmla="*/ 1581161 h 1581161"/>
                <a:gd name="connsiteX3" fmla="*/ 0 w 558525"/>
                <a:gd name="connsiteY3" fmla="*/ 1581161 h 1581161"/>
                <a:gd name="connsiteX4" fmla="*/ 21167 w 558525"/>
                <a:gd name="connsiteY4" fmla="*/ 0 h 1581161"/>
                <a:gd name="connsiteX0" fmla="*/ 0 w 537358"/>
                <a:gd name="connsiteY0" fmla="*/ 0 h 1581161"/>
                <a:gd name="connsiteX1" fmla="*/ 537358 w 537358"/>
                <a:gd name="connsiteY1" fmla="*/ 1104901 h 1581161"/>
                <a:gd name="connsiteX2" fmla="*/ 533124 w 537358"/>
                <a:gd name="connsiteY2" fmla="*/ 1581161 h 1581161"/>
                <a:gd name="connsiteX3" fmla="*/ 368300 w 537358"/>
                <a:gd name="connsiteY3" fmla="*/ 1234027 h 1581161"/>
                <a:gd name="connsiteX4" fmla="*/ 0 w 537358"/>
                <a:gd name="connsiteY4" fmla="*/ 0 h 1581161"/>
                <a:gd name="connsiteX0" fmla="*/ 0 w 537358"/>
                <a:gd name="connsiteY0" fmla="*/ 0 h 1606561"/>
                <a:gd name="connsiteX1" fmla="*/ 537358 w 537358"/>
                <a:gd name="connsiteY1" fmla="*/ 1104901 h 1606561"/>
                <a:gd name="connsiteX2" fmla="*/ 495024 w 537358"/>
                <a:gd name="connsiteY2" fmla="*/ 1606561 h 1606561"/>
                <a:gd name="connsiteX3" fmla="*/ 368300 w 537358"/>
                <a:gd name="connsiteY3" fmla="*/ 1234027 h 1606561"/>
                <a:gd name="connsiteX4" fmla="*/ 0 w 537358"/>
                <a:gd name="connsiteY4" fmla="*/ 0 h 1606561"/>
                <a:gd name="connsiteX0" fmla="*/ 0 w 575458"/>
                <a:gd name="connsiteY0" fmla="*/ 0 h 1610795"/>
                <a:gd name="connsiteX1" fmla="*/ 575458 w 575458"/>
                <a:gd name="connsiteY1" fmla="*/ 1109135 h 1610795"/>
                <a:gd name="connsiteX2" fmla="*/ 533124 w 575458"/>
                <a:gd name="connsiteY2" fmla="*/ 1610795 h 1610795"/>
                <a:gd name="connsiteX3" fmla="*/ 406400 w 575458"/>
                <a:gd name="connsiteY3" fmla="*/ 1238261 h 1610795"/>
                <a:gd name="connsiteX4" fmla="*/ 0 w 575458"/>
                <a:gd name="connsiteY4" fmla="*/ 0 h 1610795"/>
                <a:gd name="connsiteX0" fmla="*/ 0 w 575458"/>
                <a:gd name="connsiteY0" fmla="*/ 0 h 1636195"/>
                <a:gd name="connsiteX1" fmla="*/ 575458 w 575458"/>
                <a:gd name="connsiteY1" fmla="*/ 1109135 h 1636195"/>
                <a:gd name="connsiteX2" fmla="*/ 524658 w 575458"/>
                <a:gd name="connsiteY2" fmla="*/ 1636195 h 1636195"/>
                <a:gd name="connsiteX3" fmla="*/ 406400 w 575458"/>
                <a:gd name="connsiteY3" fmla="*/ 1238261 h 1636195"/>
                <a:gd name="connsiteX4" fmla="*/ 0 w 575458"/>
                <a:gd name="connsiteY4" fmla="*/ 0 h 1636195"/>
                <a:gd name="connsiteX0" fmla="*/ 0 w 550058"/>
                <a:gd name="connsiteY0" fmla="*/ 0 h 1636195"/>
                <a:gd name="connsiteX1" fmla="*/ 550058 w 550058"/>
                <a:gd name="connsiteY1" fmla="*/ 1072622 h 1636195"/>
                <a:gd name="connsiteX2" fmla="*/ 524658 w 550058"/>
                <a:gd name="connsiteY2" fmla="*/ 1636195 h 1636195"/>
                <a:gd name="connsiteX3" fmla="*/ 406400 w 550058"/>
                <a:gd name="connsiteY3" fmla="*/ 1238261 h 1636195"/>
                <a:gd name="connsiteX4" fmla="*/ 0 w 550058"/>
                <a:gd name="connsiteY4" fmla="*/ 0 h 1636195"/>
                <a:gd name="connsiteX0" fmla="*/ 0 w 550058"/>
                <a:gd name="connsiteY0" fmla="*/ 0 h 1585395"/>
                <a:gd name="connsiteX1" fmla="*/ 550058 w 550058"/>
                <a:gd name="connsiteY1" fmla="*/ 1072622 h 1585395"/>
                <a:gd name="connsiteX2" fmla="*/ 535770 w 550058"/>
                <a:gd name="connsiteY2" fmla="*/ 1585395 h 1585395"/>
                <a:gd name="connsiteX3" fmla="*/ 406400 w 550058"/>
                <a:gd name="connsiteY3" fmla="*/ 1238261 h 1585395"/>
                <a:gd name="connsiteX4" fmla="*/ 0 w 550058"/>
                <a:gd name="connsiteY4" fmla="*/ 0 h 1585395"/>
                <a:gd name="connsiteX0" fmla="*/ 0 w 550058"/>
                <a:gd name="connsiteY0" fmla="*/ 0 h 1586982"/>
                <a:gd name="connsiteX1" fmla="*/ 550058 w 550058"/>
                <a:gd name="connsiteY1" fmla="*/ 1072622 h 1586982"/>
                <a:gd name="connsiteX2" fmla="*/ 537358 w 550058"/>
                <a:gd name="connsiteY2" fmla="*/ 1586982 h 1586982"/>
                <a:gd name="connsiteX3" fmla="*/ 406400 w 550058"/>
                <a:gd name="connsiteY3" fmla="*/ 1238261 h 1586982"/>
                <a:gd name="connsiteX4" fmla="*/ 0 w 550058"/>
                <a:gd name="connsiteY4" fmla="*/ 0 h 1586982"/>
                <a:gd name="connsiteX0" fmla="*/ 0 w 516720"/>
                <a:gd name="connsiteY0" fmla="*/ 0 h 1548882"/>
                <a:gd name="connsiteX1" fmla="*/ 516720 w 516720"/>
                <a:gd name="connsiteY1" fmla="*/ 1034522 h 1548882"/>
                <a:gd name="connsiteX2" fmla="*/ 504020 w 516720"/>
                <a:gd name="connsiteY2" fmla="*/ 1548882 h 1548882"/>
                <a:gd name="connsiteX3" fmla="*/ 373062 w 516720"/>
                <a:gd name="connsiteY3" fmla="*/ 1200161 h 1548882"/>
                <a:gd name="connsiteX4" fmla="*/ 0 w 516720"/>
                <a:gd name="connsiteY4" fmla="*/ 0 h 1548882"/>
                <a:gd name="connsiteX0" fmla="*/ 0 w 524658"/>
                <a:gd name="connsiteY0" fmla="*/ 0 h 1548882"/>
                <a:gd name="connsiteX1" fmla="*/ 524658 w 524658"/>
                <a:gd name="connsiteY1" fmla="*/ 1034522 h 1548882"/>
                <a:gd name="connsiteX2" fmla="*/ 511958 w 524658"/>
                <a:gd name="connsiteY2" fmla="*/ 1548882 h 1548882"/>
                <a:gd name="connsiteX3" fmla="*/ 381000 w 524658"/>
                <a:gd name="connsiteY3" fmla="*/ 1200161 h 1548882"/>
                <a:gd name="connsiteX4" fmla="*/ 0 w 524658"/>
                <a:gd name="connsiteY4" fmla="*/ 0 h 1548882"/>
                <a:gd name="connsiteX0" fmla="*/ 0 w 524658"/>
                <a:gd name="connsiteY0" fmla="*/ 0 h 1564757"/>
                <a:gd name="connsiteX1" fmla="*/ 524658 w 524658"/>
                <a:gd name="connsiteY1" fmla="*/ 1034522 h 1564757"/>
                <a:gd name="connsiteX2" fmla="*/ 511958 w 524658"/>
                <a:gd name="connsiteY2" fmla="*/ 1564757 h 1564757"/>
                <a:gd name="connsiteX3" fmla="*/ 381000 w 524658"/>
                <a:gd name="connsiteY3" fmla="*/ 1200161 h 1564757"/>
                <a:gd name="connsiteX4" fmla="*/ 0 w 524658"/>
                <a:gd name="connsiteY4" fmla="*/ 0 h 1564757"/>
                <a:gd name="connsiteX0" fmla="*/ 0 w 524658"/>
                <a:gd name="connsiteY0" fmla="*/ 0 h 1564757"/>
                <a:gd name="connsiteX1" fmla="*/ 524658 w 524658"/>
                <a:gd name="connsiteY1" fmla="*/ 1034522 h 1564757"/>
                <a:gd name="connsiteX2" fmla="*/ 511958 w 524658"/>
                <a:gd name="connsiteY2" fmla="*/ 1564757 h 1564757"/>
                <a:gd name="connsiteX3" fmla="*/ 381000 w 524658"/>
                <a:gd name="connsiteY3" fmla="*/ 1200161 h 1564757"/>
                <a:gd name="connsiteX4" fmla="*/ 0 w 524658"/>
                <a:gd name="connsiteY4" fmla="*/ 0 h 1564757"/>
                <a:gd name="connsiteX0" fmla="*/ 0 w 524658"/>
                <a:gd name="connsiteY0" fmla="*/ 0 h 1564757"/>
                <a:gd name="connsiteX1" fmla="*/ 524658 w 524658"/>
                <a:gd name="connsiteY1" fmla="*/ 1034522 h 1564757"/>
                <a:gd name="connsiteX2" fmla="*/ 511958 w 524658"/>
                <a:gd name="connsiteY2" fmla="*/ 1564757 h 1564757"/>
                <a:gd name="connsiteX3" fmla="*/ 381000 w 524658"/>
                <a:gd name="connsiteY3" fmla="*/ 1200161 h 1564757"/>
                <a:gd name="connsiteX4" fmla="*/ 0 w 524658"/>
                <a:gd name="connsiteY4" fmla="*/ 0 h 1564757"/>
                <a:gd name="connsiteX0" fmla="*/ 0 w 524658"/>
                <a:gd name="connsiteY0" fmla="*/ 0 h 1564757"/>
                <a:gd name="connsiteX1" fmla="*/ 524658 w 524658"/>
                <a:gd name="connsiteY1" fmla="*/ 1034522 h 1564757"/>
                <a:gd name="connsiteX2" fmla="*/ 511958 w 524658"/>
                <a:gd name="connsiteY2" fmla="*/ 1564757 h 1564757"/>
                <a:gd name="connsiteX3" fmla="*/ 381000 w 524658"/>
                <a:gd name="connsiteY3" fmla="*/ 1200161 h 1564757"/>
                <a:gd name="connsiteX4" fmla="*/ 0 w 524658"/>
                <a:gd name="connsiteY4" fmla="*/ 0 h 1564757"/>
                <a:gd name="connsiteX0" fmla="*/ 0 w 524658"/>
                <a:gd name="connsiteY0" fmla="*/ 0 h 1519672"/>
                <a:gd name="connsiteX1" fmla="*/ 524658 w 524658"/>
                <a:gd name="connsiteY1" fmla="*/ 1034522 h 1519672"/>
                <a:gd name="connsiteX2" fmla="*/ 513522 w 524658"/>
                <a:gd name="connsiteY2" fmla="*/ 1519672 h 1519672"/>
                <a:gd name="connsiteX3" fmla="*/ 381000 w 524658"/>
                <a:gd name="connsiteY3" fmla="*/ 1200161 h 1519672"/>
                <a:gd name="connsiteX4" fmla="*/ 0 w 524658"/>
                <a:gd name="connsiteY4" fmla="*/ 0 h 1519672"/>
                <a:gd name="connsiteX0" fmla="*/ 0 w 524658"/>
                <a:gd name="connsiteY0" fmla="*/ 0 h 1538328"/>
                <a:gd name="connsiteX1" fmla="*/ 524658 w 524658"/>
                <a:gd name="connsiteY1" fmla="*/ 1034522 h 1538328"/>
                <a:gd name="connsiteX2" fmla="*/ 502571 w 524658"/>
                <a:gd name="connsiteY2" fmla="*/ 1538328 h 1538328"/>
                <a:gd name="connsiteX3" fmla="*/ 381000 w 524658"/>
                <a:gd name="connsiteY3" fmla="*/ 1200161 h 1538328"/>
                <a:gd name="connsiteX4" fmla="*/ 0 w 524658"/>
                <a:gd name="connsiteY4" fmla="*/ 0 h 1538328"/>
                <a:gd name="connsiteX0" fmla="*/ 0 w 524658"/>
                <a:gd name="connsiteY0" fmla="*/ 0 h 1538328"/>
                <a:gd name="connsiteX1" fmla="*/ 524658 w 524658"/>
                <a:gd name="connsiteY1" fmla="*/ 1034522 h 1538328"/>
                <a:gd name="connsiteX2" fmla="*/ 502571 w 524658"/>
                <a:gd name="connsiteY2" fmla="*/ 1538328 h 1538328"/>
                <a:gd name="connsiteX3" fmla="*/ 381000 w 524658"/>
                <a:gd name="connsiteY3" fmla="*/ 1200161 h 1538328"/>
                <a:gd name="connsiteX4" fmla="*/ 0 w 524658"/>
                <a:gd name="connsiteY4" fmla="*/ 0 h 1538328"/>
                <a:gd name="connsiteX0" fmla="*/ 0 w 524940"/>
                <a:gd name="connsiteY0" fmla="*/ 0 h 1539882"/>
                <a:gd name="connsiteX1" fmla="*/ 524658 w 524940"/>
                <a:gd name="connsiteY1" fmla="*/ 1034522 h 1539882"/>
                <a:gd name="connsiteX2" fmla="*/ 511957 w 524940"/>
                <a:gd name="connsiteY2" fmla="*/ 1539882 h 1539882"/>
                <a:gd name="connsiteX3" fmla="*/ 381000 w 524940"/>
                <a:gd name="connsiteY3" fmla="*/ 1200161 h 1539882"/>
                <a:gd name="connsiteX4" fmla="*/ 0 w 524940"/>
                <a:gd name="connsiteY4" fmla="*/ 0 h 1539882"/>
                <a:gd name="connsiteX0" fmla="*/ 0 w 525571"/>
                <a:gd name="connsiteY0" fmla="*/ 0 h 1550764"/>
                <a:gd name="connsiteX1" fmla="*/ 524658 w 525571"/>
                <a:gd name="connsiteY1" fmla="*/ 1034522 h 1550764"/>
                <a:gd name="connsiteX2" fmla="*/ 513521 w 525571"/>
                <a:gd name="connsiteY2" fmla="*/ 1550764 h 1550764"/>
                <a:gd name="connsiteX3" fmla="*/ 381000 w 525571"/>
                <a:gd name="connsiteY3" fmla="*/ 1200161 h 1550764"/>
                <a:gd name="connsiteX4" fmla="*/ 0 w 525571"/>
                <a:gd name="connsiteY4" fmla="*/ 0 h 1550764"/>
                <a:gd name="connsiteX0" fmla="*/ 0 w 525571"/>
                <a:gd name="connsiteY0" fmla="*/ 0 h 1550764"/>
                <a:gd name="connsiteX1" fmla="*/ 524658 w 525571"/>
                <a:gd name="connsiteY1" fmla="*/ 1034522 h 1550764"/>
                <a:gd name="connsiteX2" fmla="*/ 513521 w 525571"/>
                <a:gd name="connsiteY2" fmla="*/ 1550764 h 1550764"/>
                <a:gd name="connsiteX3" fmla="*/ 381000 w 525571"/>
                <a:gd name="connsiteY3" fmla="*/ 1200161 h 1550764"/>
                <a:gd name="connsiteX4" fmla="*/ 0 w 525571"/>
                <a:gd name="connsiteY4" fmla="*/ 0 h 1550764"/>
                <a:gd name="connsiteX0" fmla="*/ 0 w 511814"/>
                <a:gd name="connsiteY0" fmla="*/ 0 h 1558538"/>
                <a:gd name="connsiteX1" fmla="*/ 510901 w 511814"/>
                <a:gd name="connsiteY1" fmla="*/ 1042296 h 1558538"/>
                <a:gd name="connsiteX2" fmla="*/ 499764 w 511814"/>
                <a:gd name="connsiteY2" fmla="*/ 1558538 h 1558538"/>
                <a:gd name="connsiteX3" fmla="*/ 367243 w 511814"/>
                <a:gd name="connsiteY3" fmla="*/ 1207935 h 1558538"/>
                <a:gd name="connsiteX4" fmla="*/ 0 w 511814"/>
                <a:gd name="connsiteY4" fmla="*/ 0 h 1558538"/>
                <a:gd name="connsiteX0" fmla="*/ 0 w 504171"/>
                <a:gd name="connsiteY0" fmla="*/ 0 h 1556983"/>
                <a:gd name="connsiteX1" fmla="*/ 503258 w 504171"/>
                <a:gd name="connsiteY1" fmla="*/ 1040741 h 1556983"/>
                <a:gd name="connsiteX2" fmla="*/ 492121 w 504171"/>
                <a:gd name="connsiteY2" fmla="*/ 1556983 h 1556983"/>
                <a:gd name="connsiteX3" fmla="*/ 359600 w 504171"/>
                <a:gd name="connsiteY3" fmla="*/ 1206380 h 1556983"/>
                <a:gd name="connsiteX4" fmla="*/ 0 w 504171"/>
                <a:gd name="connsiteY4" fmla="*/ 0 h 1556983"/>
                <a:gd name="connsiteX0" fmla="*/ 0 w 510285"/>
                <a:gd name="connsiteY0" fmla="*/ 0 h 1558537"/>
                <a:gd name="connsiteX1" fmla="*/ 509372 w 510285"/>
                <a:gd name="connsiteY1" fmla="*/ 1042295 h 1558537"/>
                <a:gd name="connsiteX2" fmla="*/ 498235 w 510285"/>
                <a:gd name="connsiteY2" fmla="*/ 1558537 h 1558537"/>
                <a:gd name="connsiteX3" fmla="*/ 365714 w 510285"/>
                <a:gd name="connsiteY3" fmla="*/ 1207934 h 1558537"/>
                <a:gd name="connsiteX4" fmla="*/ 0 w 510285"/>
                <a:gd name="connsiteY4" fmla="*/ 0 h 155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285" h="1558537">
                  <a:moveTo>
                    <a:pt x="0" y="0"/>
                  </a:moveTo>
                  <a:lnTo>
                    <a:pt x="509372" y="1042295"/>
                  </a:lnTo>
                  <a:cubicBezTo>
                    <a:pt x="507961" y="1201048"/>
                    <a:pt x="516855" y="1430877"/>
                    <a:pt x="498235" y="1558537"/>
                  </a:cubicBezTo>
                  <a:cubicBezTo>
                    <a:pt x="448324" y="1438560"/>
                    <a:pt x="331146" y="1065178"/>
                    <a:pt x="365714" y="1207934"/>
                  </a:cubicBezTo>
                  <a:cubicBezTo>
                    <a:pt x="248101" y="815654"/>
                    <a:pt x="127000" y="400054"/>
                    <a:pt x="0" y="0"/>
                  </a:cubicBezTo>
                  <a:close/>
                </a:path>
              </a:pathLst>
            </a:custGeom>
            <a:solidFill>
              <a:srgbClr val="2A94BA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직사각형 30">
              <a:extLst>
                <a:ext uri="{FF2B5EF4-FFF2-40B4-BE49-F238E27FC236}">
                  <a16:creationId xmlns:a16="http://schemas.microsoft.com/office/drawing/2014/main" id="{A6E9F2EE-C020-40CE-80C0-52E2A110CD27}"/>
                </a:ext>
              </a:extLst>
            </p:cNvPr>
            <p:cNvSpPr/>
            <p:nvPr/>
          </p:nvSpPr>
          <p:spPr>
            <a:xfrm>
              <a:off x="3332924" y="5240338"/>
              <a:ext cx="557280" cy="497956"/>
            </a:xfrm>
            <a:custGeom>
              <a:avLst/>
              <a:gdLst>
                <a:gd name="connsiteX0" fmla="*/ 0 w 554291"/>
                <a:gd name="connsiteY0" fmla="*/ 0 h 1521894"/>
                <a:gd name="connsiteX1" fmla="*/ 554291 w 554291"/>
                <a:gd name="connsiteY1" fmla="*/ 0 h 1521894"/>
                <a:gd name="connsiteX2" fmla="*/ 554291 w 554291"/>
                <a:gd name="connsiteY2" fmla="*/ 1521894 h 1521894"/>
                <a:gd name="connsiteX3" fmla="*/ 0 w 554291"/>
                <a:gd name="connsiteY3" fmla="*/ 1521894 h 1521894"/>
                <a:gd name="connsiteX4" fmla="*/ 0 w 554291"/>
                <a:gd name="connsiteY4" fmla="*/ 0 h 1521894"/>
                <a:gd name="connsiteX0" fmla="*/ 0 w 554291"/>
                <a:gd name="connsiteY0" fmla="*/ 0 h 1521894"/>
                <a:gd name="connsiteX1" fmla="*/ 431525 w 554291"/>
                <a:gd name="connsiteY1" fmla="*/ 745067 h 1521894"/>
                <a:gd name="connsiteX2" fmla="*/ 554291 w 554291"/>
                <a:gd name="connsiteY2" fmla="*/ 1521894 h 1521894"/>
                <a:gd name="connsiteX3" fmla="*/ 0 w 554291"/>
                <a:gd name="connsiteY3" fmla="*/ 1521894 h 1521894"/>
                <a:gd name="connsiteX4" fmla="*/ 0 w 554291"/>
                <a:gd name="connsiteY4" fmla="*/ 0 h 1521894"/>
                <a:gd name="connsiteX0" fmla="*/ 0 w 558525"/>
                <a:gd name="connsiteY0" fmla="*/ 0 h 1521894"/>
                <a:gd name="connsiteX1" fmla="*/ 558525 w 558525"/>
                <a:gd name="connsiteY1" fmla="*/ 1045634 h 1521894"/>
                <a:gd name="connsiteX2" fmla="*/ 554291 w 558525"/>
                <a:gd name="connsiteY2" fmla="*/ 1521894 h 1521894"/>
                <a:gd name="connsiteX3" fmla="*/ 0 w 558525"/>
                <a:gd name="connsiteY3" fmla="*/ 1521894 h 1521894"/>
                <a:gd name="connsiteX4" fmla="*/ 0 w 558525"/>
                <a:gd name="connsiteY4" fmla="*/ 0 h 1521894"/>
                <a:gd name="connsiteX0" fmla="*/ 0 w 558525"/>
                <a:gd name="connsiteY0" fmla="*/ 0 h 1521894"/>
                <a:gd name="connsiteX1" fmla="*/ 558525 w 558525"/>
                <a:gd name="connsiteY1" fmla="*/ 1045634 h 1521894"/>
                <a:gd name="connsiteX2" fmla="*/ 554291 w 558525"/>
                <a:gd name="connsiteY2" fmla="*/ 1521894 h 1521894"/>
                <a:gd name="connsiteX3" fmla="*/ 0 w 558525"/>
                <a:gd name="connsiteY3" fmla="*/ 1521894 h 1521894"/>
                <a:gd name="connsiteX4" fmla="*/ 0 w 558525"/>
                <a:gd name="connsiteY4" fmla="*/ 0 h 1521894"/>
                <a:gd name="connsiteX0" fmla="*/ 21167 w 558525"/>
                <a:gd name="connsiteY0" fmla="*/ 0 h 1581161"/>
                <a:gd name="connsiteX1" fmla="*/ 558525 w 558525"/>
                <a:gd name="connsiteY1" fmla="*/ 1104901 h 1581161"/>
                <a:gd name="connsiteX2" fmla="*/ 554291 w 558525"/>
                <a:gd name="connsiteY2" fmla="*/ 1581161 h 1581161"/>
                <a:gd name="connsiteX3" fmla="*/ 0 w 558525"/>
                <a:gd name="connsiteY3" fmla="*/ 1581161 h 1581161"/>
                <a:gd name="connsiteX4" fmla="*/ 21167 w 558525"/>
                <a:gd name="connsiteY4" fmla="*/ 0 h 1581161"/>
                <a:gd name="connsiteX0" fmla="*/ 38100 w 558525"/>
                <a:gd name="connsiteY0" fmla="*/ 0 h 476261"/>
                <a:gd name="connsiteX1" fmla="*/ 558525 w 558525"/>
                <a:gd name="connsiteY1" fmla="*/ 1 h 476261"/>
                <a:gd name="connsiteX2" fmla="*/ 554291 w 558525"/>
                <a:gd name="connsiteY2" fmla="*/ 476261 h 476261"/>
                <a:gd name="connsiteX3" fmla="*/ 0 w 558525"/>
                <a:gd name="connsiteY3" fmla="*/ 476261 h 476261"/>
                <a:gd name="connsiteX4" fmla="*/ 38100 w 558525"/>
                <a:gd name="connsiteY4" fmla="*/ 0 h 476261"/>
                <a:gd name="connsiteX0" fmla="*/ 38100 w 554335"/>
                <a:gd name="connsiteY0" fmla="*/ 0 h 476261"/>
                <a:gd name="connsiteX1" fmla="*/ 524659 w 554335"/>
                <a:gd name="connsiteY1" fmla="*/ 304801 h 476261"/>
                <a:gd name="connsiteX2" fmla="*/ 554291 w 554335"/>
                <a:gd name="connsiteY2" fmla="*/ 476261 h 476261"/>
                <a:gd name="connsiteX3" fmla="*/ 0 w 554335"/>
                <a:gd name="connsiteY3" fmla="*/ 476261 h 476261"/>
                <a:gd name="connsiteX4" fmla="*/ 38100 w 554335"/>
                <a:gd name="connsiteY4" fmla="*/ 0 h 476261"/>
                <a:gd name="connsiteX0" fmla="*/ 8467 w 554335"/>
                <a:gd name="connsiteY0" fmla="*/ 0 h 472028"/>
                <a:gd name="connsiteX1" fmla="*/ 524659 w 554335"/>
                <a:gd name="connsiteY1" fmla="*/ 300568 h 472028"/>
                <a:gd name="connsiteX2" fmla="*/ 554291 w 554335"/>
                <a:gd name="connsiteY2" fmla="*/ 472028 h 472028"/>
                <a:gd name="connsiteX3" fmla="*/ 0 w 554335"/>
                <a:gd name="connsiteY3" fmla="*/ 472028 h 472028"/>
                <a:gd name="connsiteX4" fmla="*/ 8467 w 554335"/>
                <a:gd name="connsiteY4" fmla="*/ 0 h 472028"/>
                <a:gd name="connsiteX0" fmla="*/ 8467 w 566992"/>
                <a:gd name="connsiteY0" fmla="*/ 0 h 472028"/>
                <a:gd name="connsiteX1" fmla="*/ 566992 w 566992"/>
                <a:gd name="connsiteY1" fmla="*/ 321735 h 472028"/>
                <a:gd name="connsiteX2" fmla="*/ 554291 w 566992"/>
                <a:gd name="connsiteY2" fmla="*/ 472028 h 472028"/>
                <a:gd name="connsiteX3" fmla="*/ 0 w 566992"/>
                <a:gd name="connsiteY3" fmla="*/ 472028 h 472028"/>
                <a:gd name="connsiteX4" fmla="*/ 8467 w 566992"/>
                <a:gd name="connsiteY4" fmla="*/ 0 h 47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992" h="472028">
                  <a:moveTo>
                    <a:pt x="8467" y="0"/>
                  </a:moveTo>
                  <a:lnTo>
                    <a:pt x="566992" y="321735"/>
                  </a:lnTo>
                  <a:cubicBezTo>
                    <a:pt x="565581" y="480488"/>
                    <a:pt x="555702" y="313275"/>
                    <a:pt x="554291" y="472028"/>
                  </a:cubicBezTo>
                  <a:lnTo>
                    <a:pt x="0" y="472028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2A94BA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직사각형 30">
              <a:extLst>
                <a:ext uri="{FF2B5EF4-FFF2-40B4-BE49-F238E27FC236}">
                  <a16:creationId xmlns:a16="http://schemas.microsoft.com/office/drawing/2014/main" id="{62DE5112-836C-41CF-A752-B7931C7585E9}"/>
                </a:ext>
              </a:extLst>
            </p:cNvPr>
            <p:cNvSpPr/>
            <p:nvPr/>
          </p:nvSpPr>
          <p:spPr>
            <a:xfrm>
              <a:off x="3869354" y="5578251"/>
              <a:ext cx="660566" cy="160043"/>
            </a:xfrm>
            <a:custGeom>
              <a:avLst/>
              <a:gdLst>
                <a:gd name="connsiteX0" fmla="*/ 0 w 554291"/>
                <a:gd name="connsiteY0" fmla="*/ 0 h 1521894"/>
                <a:gd name="connsiteX1" fmla="*/ 554291 w 554291"/>
                <a:gd name="connsiteY1" fmla="*/ 0 h 1521894"/>
                <a:gd name="connsiteX2" fmla="*/ 554291 w 554291"/>
                <a:gd name="connsiteY2" fmla="*/ 1521894 h 1521894"/>
                <a:gd name="connsiteX3" fmla="*/ 0 w 554291"/>
                <a:gd name="connsiteY3" fmla="*/ 1521894 h 1521894"/>
                <a:gd name="connsiteX4" fmla="*/ 0 w 554291"/>
                <a:gd name="connsiteY4" fmla="*/ 0 h 1521894"/>
                <a:gd name="connsiteX0" fmla="*/ 0 w 554291"/>
                <a:gd name="connsiteY0" fmla="*/ 0 h 1521894"/>
                <a:gd name="connsiteX1" fmla="*/ 431525 w 554291"/>
                <a:gd name="connsiteY1" fmla="*/ 745067 h 1521894"/>
                <a:gd name="connsiteX2" fmla="*/ 554291 w 554291"/>
                <a:gd name="connsiteY2" fmla="*/ 1521894 h 1521894"/>
                <a:gd name="connsiteX3" fmla="*/ 0 w 554291"/>
                <a:gd name="connsiteY3" fmla="*/ 1521894 h 1521894"/>
                <a:gd name="connsiteX4" fmla="*/ 0 w 554291"/>
                <a:gd name="connsiteY4" fmla="*/ 0 h 1521894"/>
                <a:gd name="connsiteX0" fmla="*/ 0 w 558525"/>
                <a:gd name="connsiteY0" fmla="*/ 0 h 1521894"/>
                <a:gd name="connsiteX1" fmla="*/ 558525 w 558525"/>
                <a:gd name="connsiteY1" fmla="*/ 1045634 h 1521894"/>
                <a:gd name="connsiteX2" fmla="*/ 554291 w 558525"/>
                <a:gd name="connsiteY2" fmla="*/ 1521894 h 1521894"/>
                <a:gd name="connsiteX3" fmla="*/ 0 w 558525"/>
                <a:gd name="connsiteY3" fmla="*/ 1521894 h 1521894"/>
                <a:gd name="connsiteX4" fmla="*/ 0 w 558525"/>
                <a:gd name="connsiteY4" fmla="*/ 0 h 1521894"/>
                <a:gd name="connsiteX0" fmla="*/ 0 w 558525"/>
                <a:gd name="connsiteY0" fmla="*/ 0 h 1521894"/>
                <a:gd name="connsiteX1" fmla="*/ 558525 w 558525"/>
                <a:gd name="connsiteY1" fmla="*/ 1045634 h 1521894"/>
                <a:gd name="connsiteX2" fmla="*/ 554291 w 558525"/>
                <a:gd name="connsiteY2" fmla="*/ 1521894 h 1521894"/>
                <a:gd name="connsiteX3" fmla="*/ 0 w 558525"/>
                <a:gd name="connsiteY3" fmla="*/ 1521894 h 1521894"/>
                <a:gd name="connsiteX4" fmla="*/ 0 w 558525"/>
                <a:gd name="connsiteY4" fmla="*/ 0 h 1521894"/>
                <a:gd name="connsiteX0" fmla="*/ 21167 w 558525"/>
                <a:gd name="connsiteY0" fmla="*/ 0 h 1581161"/>
                <a:gd name="connsiteX1" fmla="*/ 558525 w 558525"/>
                <a:gd name="connsiteY1" fmla="*/ 1104901 h 1581161"/>
                <a:gd name="connsiteX2" fmla="*/ 554291 w 558525"/>
                <a:gd name="connsiteY2" fmla="*/ 1581161 h 1581161"/>
                <a:gd name="connsiteX3" fmla="*/ 0 w 558525"/>
                <a:gd name="connsiteY3" fmla="*/ 1581161 h 1581161"/>
                <a:gd name="connsiteX4" fmla="*/ 21167 w 558525"/>
                <a:gd name="connsiteY4" fmla="*/ 0 h 1581161"/>
                <a:gd name="connsiteX0" fmla="*/ 38100 w 558525"/>
                <a:gd name="connsiteY0" fmla="*/ 0 h 476261"/>
                <a:gd name="connsiteX1" fmla="*/ 558525 w 558525"/>
                <a:gd name="connsiteY1" fmla="*/ 1 h 476261"/>
                <a:gd name="connsiteX2" fmla="*/ 554291 w 558525"/>
                <a:gd name="connsiteY2" fmla="*/ 476261 h 476261"/>
                <a:gd name="connsiteX3" fmla="*/ 0 w 558525"/>
                <a:gd name="connsiteY3" fmla="*/ 476261 h 476261"/>
                <a:gd name="connsiteX4" fmla="*/ 38100 w 558525"/>
                <a:gd name="connsiteY4" fmla="*/ 0 h 476261"/>
                <a:gd name="connsiteX0" fmla="*/ 38100 w 554335"/>
                <a:gd name="connsiteY0" fmla="*/ 0 h 476261"/>
                <a:gd name="connsiteX1" fmla="*/ 524659 w 554335"/>
                <a:gd name="connsiteY1" fmla="*/ 304801 h 476261"/>
                <a:gd name="connsiteX2" fmla="*/ 554291 w 554335"/>
                <a:gd name="connsiteY2" fmla="*/ 476261 h 476261"/>
                <a:gd name="connsiteX3" fmla="*/ 0 w 554335"/>
                <a:gd name="connsiteY3" fmla="*/ 476261 h 476261"/>
                <a:gd name="connsiteX4" fmla="*/ 38100 w 554335"/>
                <a:gd name="connsiteY4" fmla="*/ 0 h 476261"/>
                <a:gd name="connsiteX0" fmla="*/ 8467 w 554335"/>
                <a:gd name="connsiteY0" fmla="*/ 0 h 472028"/>
                <a:gd name="connsiteX1" fmla="*/ 524659 w 554335"/>
                <a:gd name="connsiteY1" fmla="*/ 300568 h 472028"/>
                <a:gd name="connsiteX2" fmla="*/ 554291 w 554335"/>
                <a:gd name="connsiteY2" fmla="*/ 472028 h 472028"/>
                <a:gd name="connsiteX3" fmla="*/ 0 w 554335"/>
                <a:gd name="connsiteY3" fmla="*/ 472028 h 472028"/>
                <a:gd name="connsiteX4" fmla="*/ 8467 w 554335"/>
                <a:gd name="connsiteY4" fmla="*/ 0 h 472028"/>
                <a:gd name="connsiteX0" fmla="*/ 8467 w 566992"/>
                <a:gd name="connsiteY0" fmla="*/ 0 h 472028"/>
                <a:gd name="connsiteX1" fmla="*/ 566992 w 566992"/>
                <a:gd name="connsiteY1" fmla="*/ 321735 h 472028"/>
                <a:gd name="connsiteX2" fmla="*/ 554291 w 566992"/>
                <a:gd name="connsiteY2" fmla="*/ 472028 h 472028"/>
                <a:gd name="connsiteX3" fmla="*/ 0 w 566992"/>
                <a:gd name="connsiteY3" fmla="*/ 472028 h 472028"/>
                <a:gd name="connsiteX4" fmla="*/ 8467 w 566992"/>
                <a:gd name="connsiteY4" fmla="*/ 0 h 472028"/>
                <a:gd name="connsiteX0" fmla="*/ 8467 w 566992"/>
                <a:gd name="connsiteY0" fmla="*/ 0 h 168440"/>
                <a:gd name="connsiteX1" fmla="*/ 566992 w 566992"/>
                <a:gd name="connsiteY1" fmla="*/ 18147 h 168440"/>
                <a:gd name="connsiteX2" fmla="*/ 554291 w 566992"/>
                <a:gd name="connsiteY2" fmla="*/ 168440 h 168440"/>
                <a:gd name="connsiteX3" fmla="*/ 0 w 566992"/>
                <a:gd name="connsiteY3" fmla="*/ 168440 h 168440"/>
                <a:gd name="connsiteX4" fmla="*/ 8467 w 566992"/>
                <a:gd name="connsiteY4" fmla="*/ 0 h 168440"/>
                <a:gd name="connsiteX0" fmla="*/ 8467 w 600859"/>
                <a:gd name="connsiteY0" fmla="*/ 0 h 188286"/>
                <a:gd name="connsiteX1" fmla="*/ 600859 w 600859"/>
                <a:gd name="connsiteY1" fmla="*/ 138750 h 188286"/>
                <a:gd name="connsiteX2" fmla="*/ 554291 w 600859"/>
                <a:gd name="connsiteY2" fmla="*/ 168440 h 188286"/>
                <a:gd name="connsiteX3" fmla="*/ 0 w 600859"/>
                <a:gd name="connsiteY3" fmla="*/ 168440 h 188286"/>
                <a:gd name="connsiteX4" fmla="*/ 8467 w 600859"/>
                <a:gd name="connsiteY4" fmla="*/ 0 h 188286"/>
                <a:gd name="connsiteX0" fmla="*/ 8467 w 640115"/>
                <a:gd name="connsiteY0" fmla="*/ 0 h 235195"/>
                <a:gd name="connsiteX1" fmla="*/ 600859 w 640115"/>
                <a:gd name="connsiteY1" fmla="*/ 138750 h 235195"/>
                <a:gd name="connsiteX2" fmla="*/ 586670 w 640115"/>
                <a:gd name="connsiteY2" fmla="*/ 234970 h 235195"/>
                <a:gd name="connsiteX3" fmla="*/ 554291 w 640115"/>
                <a:gd name="connsiteY3" fmla="*/ 168440 h 235195"/>
                <a:gd name="connsiteX4" fmla="*/ 0 w 640115"/>
                <a:gd name="connsiteY4" fmla="*/ 168440 h 235195"/>
                <a:gd name="connsiteX5" fmla="*/ 8467 w 640115"/>
                <a:gd name="connsiteY5" fmla="*/ 0 h 235195"/>
                <a:gd name="connsiteX0" fmla="*/ 8467 w 654093"/>
                <a:gd name="connsiteY0" fmla="*/ 0 h 168440"/>
                <a:gd name="connsiteX1" fmla="*/ 600859 w 654093"/>
                <a:gd name="connsiteY1" fmla="*/ 138750 h 168440"/>
                <a:gd name="connsiteX2" fmla="*/ 631120 w 654093"/>
                <a:gd name="connsiteY2" fmla="*/ 166351 h 168440"/>
                <a:gd name="connsiteX3" fmla="*/ 554291 w 654093"/>
                <a:gd name="connsiteY3" fmla="*/ 168440 h 168440"/>
                <a:gd name="connsiteX4" fmla="*/ 0 w 654093"/>
                <a:gd name="connsiteY4" fmla="*/ 168440 h 168440"/>
                <a:gd name="connsiteX5" fmla="*/ 8467 w 654093"/>
                <a:gd name="connsiteY5" fmla="*/ 0 h 168440"/>
                <a:gd name="connsiteX0" fmla="*/ 8467 w 660566"/>
                <a:gd name="connsiteY0" fmla="*/ 0 h 168440"/>
                <a:gd name="connsiteX1" fmla="*/ 611443 w 660566"/>
                <a:gd name="connsiteY1" fmla="*/ 116473 h 168440"/>
                <a:gd name="connsiteX2" fmla="*/ 631120 w 660566"/>
                <a:gd name="connsiteY2" fmla="*/ 166351 h 168440"/>
                <a:gd name="connsiteX3" fmla="*/ 554291 w 660566"/>
                <a:gd name="connsiteY3" fmla="*/ 168440 h 168440"/>
                <a:gd name="connsiteX4" fmla="*/ 0 w 660566"/>
                <a:gd name="connsiteY4" fmla="*/ 168440 h 168440"/>
                <a:gd name="connsiteX5" fmla="*/ 8467 w 660566"/>
                <a:gd name="connsiteY5" fmla="*/ 0 h 16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0566" h="168440">
                  <a:moveTo>
                    <a:pt x="8467" y="0"/>
                  </a:moveTo>
                  <a:lnTo>
                    <a:pt x="611443" y="116473"/>
                  </a:lnTo>
                  <a:cubicBezTo>
                    <a:pt x="703930" y="137960"/>
                    <a:pt x="638881" y="161403"/>
                    <a:pt x="631120" y="166351"/>
                  </a:cubicBezTo>
                  <a:cubicBezTo>
                    <a:pt x="623359" y="171299"/>
                    <a:pt x="648189" y="161854"/>
                    <a:pt x="554291" y="168440"/>
                  </a:cubicBezTo>
                  <a:lnTo>
                    <a:pt x="0" y="168440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2A94BA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직사각형 30">
              <a:extLst>
                <a:ext uri="{FF2B5EF4-FFF2-40B4-BE49-F238E27FC236}">
                  <a16:creationId xmlns:a16="http://schemas.microsoft.com/office/drawing/2014/main" id="{26A32FF3-18CA-4889-A83D-A6D4201FA5D1}"/>
                </a:ext>
              </a:extLst>
            </p:cNvPr>
            <p:cNvSpPr/>
            <p:nvPr/>
          </p:nvSpPr>
          <p:spPr>
            <a:xfrm>
              <a:off x="4509069" y="5692575"/>
              <a:ext cx="654093" cy="45719"/>
            </a:xfrm>
            <a:custGeom>
              <a:avLst/>
              <a:gdLst>
                <a:gd name="connsiteX0" fmla="*/ 0 w 554291"/>
                <a:gd name="connsiteY0" fmla="*/ 0 h 1521894"/>
                <a:gd name="connsiteX1" fmla="*/ 554291 w 554291"/>
                <a:gd name="connsiteY1" fmla="*/ 0 h 1521894"/>
                <a:gd name="connsiteX2" fmla="*/ 554291 w 554291"/>
                <a:gd name="connsiteY2" fmla="*/ 1521894 h 1521894"/>
                <a:gd name="connsiteX3" fmla="*/ 0 w 554291"/>
                <a:gd name="connsiteY3" fmla="*/ 1521894 h 1521894"/>
                <a:gd name="connsiteX4" fmla="*/ 0 w 554291"/>
                <a:gd name="connsiteY4" fmla="*/ 0 h 1521894"/>
                <a:gd name="connsiteX0" fmla="*/ 0 w 554291"/>
                <a:gd name="connsiteY0" fmla="*/ 0 h 1521894"/>
                <a:gd name="connsiteX1" fmla="*/ 431525 w 554291"/>
                <a:gd name="connsiteY1" fmla="*/ 745067 h 1521894"/>
                <a:gd name="connsiteX2" fmla="*/ 554291 w 554291"/>
                <a:gd name="connsiteY2" fmla="*/ 1521894 h 1521894"/>
                <a:gd name="connsiteX3" fmla="*/ 0 w 554291"/>
                <a:gd name="connsiteY3" fmla="*/ 1521894 h 1521894"/>
                <a:gd name="connsiteX4" fmla="*/ 0 w 554291"/>
                <a:gd name="connsiteY4" fmla="*/ 0 h 1521894"/>
                <a:gd name="connsiteX0" fmla="*/ 0 w 558525"/>
                <a:gd name="connsiteY0" fmla="*/ 0 h 1521894"/>
                <a:gd name="connsiteX1" fmla="*/ 558525 w 558525"/>
                <a:gd name="connsiteY1" fmla="*/ 1045634 h 1521894"/>
                <a:gd name="connsiteX2" fmla="*/ 554291 w 558525"/>
                <a:gd name="connsiteY2" fmla="*/ 1521894 h 1521894"/>
                <a:gd name="connsiteX3" fmla="*/ 0 w 558525"/>
                <a:gd name="connsiteY3" fmla="*/ 1521894 h 1521894"/>
                <a:gd name="connsiteX4" fmla="*/ 0 w 558525"/>
                <a:gd name="connsiteY4" fmla="*/ 0 h 1521894"/>
                <a:gd name="connsiteX0" fmla="*/ 0 w 558525"/>
                <a:gd name="connsiteY0" fmla="*/ 0 h 1521894"/>
                <a:gd name="connsiteX1" fmla="*/ 558525 w 558525"/>
                <a:gd name="connsiteY1" fmla="*/ 1045634 h 1521894"/>
                <a:gd name="connsiteX2" fmla="*/ 554291 w 558525"/>
                <a:gd name="connsiteY2" fmla="*/ 1521894 h 1521894"/>
                <a:gd name="connsiteX3" fmla="*/ 0 w 558525"/>
                <a:gd name="connsiteY3" fmla="*/ 1521894 h 1521894"/>
                <a:gd name="connsiteX4" fmla="*/ 0 w 558525"/>
                <a:gd name="connsiteY4" fmla="*/ 0 h 1521894"/>
                <a:gd name="connsiteX0" fmla="*/ 21167 w 558525"/>
                <a:gd name="connsiteY0" fmla="*/ 0 h 1581161"/>
                <a:gd name="connsiteX1" fmla="*/ 558525 w 558525"/>
                <a:gd name="connsiteY1" fmla="*/ 1104901 h 1581161"/>
                <a:gd name="connsiteX2" fmla="*/ 554291 w 558525"/>
                <a:gd name="connsiteY2" fmla="*/ 1581161 h 1581161"/>
                <a:gd name="connsiteX3" fmla="*/ 0 w 558525"/>
                <a:gd name="connsiteY3" fmla="*/ 1581161 h 1581161"/>
                <a:gd name="connsiteX4" fmla="*/ 21167 w 558525"/>
                <a:gd name="connsiteY4" fmla="*/ 0 h 1581161"/>
                <a:gd name="connsiteX0" fmla="*/ 38100 w 558525"/>
                <a:gd name="connsiteY0" fmla="*/ 0 h 476261"/>
                <a:gd name="connsiteX1" fmla="*/ 558525 w 558525"/>
                <a:gd name="connsiteY1" fmla="*/ 1 h 476261"/>
                <a:gd name="connsiteX2" fmla="*/ 554291 w 558525"/>
                <a:gd name="connsiteY2" fmla="*/ 476261 h 476261"/>
                <a:gd name="connsiteX3" fmla="*/ 0 w 558525"/>
                <a:gd name="connsiteY3" fmla="*/ 476261 h 476261"/>
                <a:gd name="connsiteX4" fmla="*/ 38100 w 558525"/>
                <a:gd name="connsiteY4" fmla="*/ 0 h 476261"/>
                <a:gd name="connsiteX0" fmla="*/ 38100 w 554335"/>
                <a:gd name="connsiteY0" fmla="*/ 0 h 476261"/>
                <a:gd name="connsiteX1" fmla="*/ 524659 w 554335"/>
                <a:gd name="connsiteY1" fmla="*/ 304801 h 476261"/>
                <a:gd name="connsiteX2" fmla="*/ 554291 w 554335"/>
                <a:gd name="connsiteY2" fmla="*/ 476261 h 476261"/>
                <a:gd name="connsiteX3" fmla="*/ 0 w 554335"/>
                <a:gd name="connsiteY3" fmla="*/ 476261 h 476261"/>
                <a:gd name="connsiteX4" fmla="*/ 38100 w 554335"/>
                <a:gd name="connsiteY4" fmla="*/ 0 h 476261"/>
                <a:gd name="connsiteX0" fmla="*/ 8467 w 554335"/>
                <a:gd name="connsiteY0" fmla="*/ 0 h 472028"/>
                <a:gd name="connsiteX1" fmla="*/ 524659 w 554335"/>
                <a:gd name="connsiteY1" fmla="*/ 300568 h 472028"/>
                <a:gd name="connsiteX2" fmla="*/ 554291 w 554335"/>
                <a:gd name="connsiteY2" fmla="*/ 472028 h 472028"/>
                <a:gd name="connsiteX3" fmla="*/ 0 w 554335"/>
                <a:gd name="connsiteY3" fmla="*/ 472028 h 472028"/>
                <a:gd name="connsiteX4" fmla="*/ 8467 w 554335"/>
                <a:gd name="connsiteY4" fmla="*/ 0 h 472028"/>
                <a:gd name="connsiteX0" fmla="*/ 8467 w 566992"/>
                <a:gd name="connsiteY0" fmla="*/ 0 h 472028"/>
                <a:gd name="connsiteX1" fmla="*/ 566992 w 566992"/>
                <a:gd name="connsiteY1" fmla="*/ 321735 h 472028"/>
                <a:gd name="connsiteX2" fmla="*/ 554291 w 566992"/>
                <a:gd name="connsiteY2" fmla="*/ 472028 h 472028"/>
                <a:gd name="connsiteX3" fmla="*/ 0 w 566992"/>
                <a:gd name="connsiteY3" fmla="*/ 472028 h 472028"/>
                <a:gd name="connsiteX4" fmla="*/ 8467 w 566992"/>
                <a:gd name="connsiteY4" fmla="*/ 0 h 472028"/>
                <a:gd name="connsiteX0" fmla="*/ 8467 w 566992"/>
                <a:gd name="connsiteY0" fmla="*/ 0 h 168440"/>
                <a:gd name="connsiteX1" fmla="*/ 566992 w 566992"/>
                <a:gd name="connsiteY1" fmla="*/ 18147 h 168440"/>
                <a:gd name="connsiteX2" fmla="*/ 554291 w 566992"/>
                <a:gd name="connsiteY2" fmla="*/ 168440 h 168440"/>
                <a:gd name="connsiteX3" fmla="*/ 0 w 566992"/>
                <a:gd name="connsiteY3" fmla="*/ 168440 h 168440"/>
                <a:gd name="connsiteX4" fmla="*/ 8467 w 566992"/>
                <a:gd name="connsiteY4" fmla="*/ 0 h 168440"/>
                <a:gd name="connsiteX0" fmla="*/ 8467 w 600859"/>
                <a:gd name="connsiteY0" fmla="*/ 0 h 188286"/>
                <a:gd name="connsiteX1" fmla="*/ 600859 w 600859"/>
                <a:gd name="connsiteY1" fmla="*/ 138750 h 188286"/>
                <a:gd name="connsiteX2" fmla="*/ 554291 w 600859"/>
                <a:gd name="connsiteY2" fmla="*/ 168440 h 188286"/>
                <a:gd name="connsiteX3" fmla="*/ 0 w 600859"/>
                <a:gd name="connsiteY3" fmla="*/ 168440 h 188286"/>
                <a:gd name="connsiteX4" fmla="*/ 8467 w 600859"/>
                <a:gd name="connsiteY4" fmla="*/ 0 h 188286"/>
                <a:gd name="connsiteX0" fmla="*/ 8467 w 640115"/>
                <a:gd name="connsiteY0" fmla="*/ 0 h 235195"/>
                <a:gd name="connsiteX1" fmla="*/ 600859 w 640115"/>
                <a:gd name="connsiteY1" fmla="*/ 138750 h 235195"/>
                <a:gd name="connsiteX2" fmla="*/ 586670 w 640115"/>
                <a:gd name="connsiteY2" fmla="*/ 234970 h 235195"/>
                <a:gd name="connsiteX3" fmla="*/ 554291 w 640115"/>
                <a:gd name="connsiteY3" fmla="*/ 168440 h 235195"/>
                <a:gd name="connsiteX4" fmla="*/ 0 w 640115"/>
                <a:gd name="connsiteY4" fmla="*/ 168440 h 235195"/>
                <a:gd name="connsiteX5" fmla="*/ 8467 w 640115"/>
                <a:gd name="connsiteY5" fmla="*/ 0 h 235195"/>
                <a:gd name="connsiteX0" fmla="*/ 8467 w 654093"/>
                <a:gd name="connsiteY0" fmla="*/ 0 h 168440"/>
                <a:gd name="connsiteX1" fmla="*/ 600859 w 654093"/>
                <a:gd name="connsiteY1" fmla="*/ 138750 h 168440"/>
                <a:gd name="connsiteX2" fmla="*/ 631120 w 654093"/>
                <a:gd name="connsiteY2" fmla="*/ 166351 h 168440"/>
                <a:gd name="connsiteX3" fmla="*/ 554291 w 654093"/>
                <a:gd name="connsiteY3" fmla="*/ 168440 h 168440"/>
                <a:gd name="connsiteX4" fmla="*/ 0 w 654093"/>
                <a:gd name="connsiteY4" fmla="*/ 168440 h 168440"/>
                <a:gd name="connsiteX5" fmla="*/ 8467 w 654093"/>
                <a:gd name="connsiteY5" fmla="*/ 0 h 16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093" h="168440">
                  <a:moveTo>
                    <a:pt x="8467" y="0"/>
                  </a:moveTo>
                  <a:lnTo>
                    <a:pt x="600859" y="138750"/>
                  </a:lnTo>
                  <a:cubicBezTo>
                    <a:pt x="693346" y="160237"/>
                    <a:pt x="638881" y="161403"/>
                    <a:pt x="631120" y="166351"/>
                  </a:cubicBezTo>
                  <a:cubicBezTo>
                    <a:pt x="623359" y="171299"/>
                    <a:pt x="648189" y="161854"/>
                    <a:pt x="554291" y="168440"/>
                  </a:cubicBezTo>
                  <a:lnTo>
                    <a:pt x="0" y="168440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2A94BA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DC9305A-4108-4C7D-A349-7C32F1B73C45}"/>
              </a:ext>
            </a:extLst>
          </p:cNvPr>
          <p:cNvGrpSpPr/>
          <p:nvPr/>
        </p:nvGrpSpPr>
        <p:grpSpPr>
          <a:xfrm>
            <a:off x="2214872" y="4629100"/>
            <a:ext cx="7774092" cy="1352550"/>
            <a:chOff x="1839317" y="4496482"/>
            <a:chExt cx="7065728" cy="1226509"/>
          </a:xfrm>
        </p:grpSpPr>
        <p:sp>
          <p:nvSpPr>
            <p:cNvPr id="135" name="직사각형 32">
              <a:extLst>
                <a:ext uri="{FF2B5EF4-FFF2-40B4-BE49-F238E27FC236}">
                  <a16:creationId xmlns:a16="http://schemas.microsoft.com/office/drawing/2014/main" id="{64CA9D02-F3B6-4B61-A3B0-F9C75B8E289B}"/>
                </a:ext>
              </a:extLst>
            </p:cNvPr>
            <p:cNvSpPr/>
            <p:nvPr/>
          </p:nvSpPr>
          <p:spPr>
            <a:xfrm>
              <a:off x="1839317" y="4539921"/>
              <a:ext cx="613314" cy="1174783"/>
            </a:xfrm>
            <a:custGeom>
              <a:avLst/>
              <a:gdLst>
                <a:gd name="connsiteX0" fmla="*/ 0 w 590381"/>
                <a:gd name="connsiteY0" fmla="*/ 0 h 1013707"/>
                <a:gd name="connsiteX1" fmla="*/ 590381 w 590381"/>
                <a:gd name="connsiteY1" fmla="*/ 0 h 1013707"/>
                <a:gd name="connsiteX2" fmla="*/ 590381 w 590381"/>
                <a:gd name="connsiteY2" fmla="*/ 1013707 h 1013707"/>
                <a:gd name="connsiteX3" fmla="*/ 0 w 590381"/>
                <a:gd name="connsiteY3" fmla="*/ 1013707 h 1013707"/>
                <a:gd name="connsiteX4" fmla="*/ 0 w 590381"/>
                <a:gd name="connsiteY4" fmla="*/ 0 h 1013707"/>
                <a:gd name="connsiteX0" fmla="*/ 0 w 590381"/>
                <a:gd name="connsiteY0" fmla="*/ 122767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0 w 590381"/>
                <a:gd name="connsiteY4" fmla="*/ 122767 h 1136474"/>
                <a:gd name="connsiteX0" fmla="*/ 0 w 590381"/>
                <a:gd name="connsiteY0" fmla="*/ 122767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0 w 590381"/>
                <a:gd name="connsiteY4" fmla="*/ 122767 h 1136474"/>
                <a:gd name="connsiteX0" fmla="*/ 0 w 611548"/>
                <a:gd name="connsiteY0" fmla="*/ 186267 h 1136474"/>
                <a:gd name="connsiteX1" fmla="*/ 611548 w 611548"/>
                <a:gd name="connsiteY1" fmla="*/ 0 h 1136474"/>
                <a:gd name="connsiteX2" fmla="*/ 611548 w 611548"/>
                <a:gd name="connsiteY2" fmla="*/ 1136474 h 1136474"/>
                <a:gd name="connsiteX3" fmla="*/ 21167 w 611548"/>
                <a:gd name="connsiteY3" fmla="*/ 1136474 h 1136474"/>
                <a:gd name="connsiteX4" fmla="*/ 0 w 611548"/>
                <a:gd name="connsiteY4" fmla="*/ 186267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8467 w 624248"/>
                <a:gd name="connsiteY0" fmla="*/ 173568 h 1153408"/>
                <a:gd name="connsiteX1" fmla="*/ 624248 w 624248"/>
                <a:gd name="connsiteY1" fmla="*/ 0 h 1153408"/>
                <a:gd name="connsiteX2" fmla="*/ 590381 w 624248"/>
                <a:gd name="connsiteY2" fmla="*/ 1153408 h 1153408"/>
                <a:gd name="connsiteX3" fmla="*/ 0 w 624248"/>
                <a:gd name="connsiteY3" fmla="*/ 1153408 h 1153408"/>
                <a:gd name="connsiteX4" fmla="*/ 8467 w 624248"/>
                <a:gd name="connsiteY4" fmla="*/ 173568 h 1153408"/>
                <a:gd name="connsiteX0" fmla="*/ 8467 w 624248"/>
                <a:gd name="connsiteY0" fmla="*/ 173568 h 1153408"/>
                <a:gd name="connsiteX1" fmla="*/ 624248 w 624248"/>
                <a:gd name="connsiteY1" fmla="*/ 0 h 1153408"/>
                <a:gd name="connsiteX2" fmla="*/ 590381 w 624248"/>
                <a:gd name="connsiteY2" fmla="*/ 1153408 h 1153408"/>
                <a:gd name="connsiteX3" fmla="*/ 0 w 624248"/>
                <a:gd name="connsiteY3" fmla="*/ 1153408 h 1153408"/>
                <a:gd name="connsiteX4" fmla="*/ 8467 w 624248"/>
                <a:gd name="connsiteY4" fmla="*/ 173568 h 1153408"/>
                <a:gd name="connsiteX0" fmla="*/ 8467 w 621073"/>
                <a:gd name="connsiteY0" fmla="*/ 183093 h 1162933"/>
                <a:gd name="connsiteX1" fmla="*/ 621073 w 621073"/>
                <a:gd name="connsiteY1" fmla="*/ 0 h 1162933"/>
                <a:gd name="connsiteX2" fmla="*/ 590381 w 621073"/>
                <a:gd name="connsiteY2" fmla="*/ 1162933 h 1162933"/>
                <a:gd name="connsiteX3" fmla="*/ 0 w 621073"/>
                <a:gd name="connsiteY3" fmla="*/ 1162933 h 1162933"/>
                <a:gd name="connsiteX4" fmla="*/ 8467 w 621073"/>
                <a:gd name="connsiteY4" fmla="*/ 183093 h 1162933"/>
                <a:gd name="connsiteX0" fmla="*/ 709 w 622840"/>
                <a:gd name="connsiteY0" fmla="*/ 141818 h 1162933"/>
                <a:gd name="connsiteX1" fmla="*/ 622840 w 622840"/>
                <a:gd name="connsiteY1" fmla="*/ 0 h 1162933"/>
                <a:gd name="connsiteX2" fmla="*/ 592148 w 622840"/>
                <a:gd name="connsiteY2" fmla="*/ 1162933 h 1162933"/>
                <a:gd name="connsiteX3" fmla="*/ 1767 w 622840"/>
                <a:gd name="connsiteY3" fmla="*/ 1162933 h 1162933"/>
                <a:gd name="connsiteX4" fmla="*/ 709 w 622840"/>
                <a:gd name="connsiteY4" fmla="*/ 141818 h 1162933"/>
                <a:gd name="connsiteX0" fmla="*/ 709 w 622840"/>
                <a:gd name="connsiteY0" fmla="*/ 141818 h 1162933"/>
                <a:gd name="connsiteX1" fmla="*/ 622840 w 622840"/>
                <a:gd name="connsiteY1" fmla="*/ 0 h 1162933"/>
                <a:gd name="connsiteX2" fmla="*/ 592148 w 622840"/>
                <a:gd name="connsiteY2" fmla="*/ 1162933 h 1162933"/>
                <a:gd name="connsiteX3" fmla="*/ 1767 w 622840"/>
                <a:gd name="connsiteY3" fmla="*/ 1162933 h 1162933"/>
                <a:gd name="connsiteX4" fmla="*/ 709 w 622840"/>
                <a:gd name="connsiteY4" fmla="*/ 141818 h 1162933"/>
                <a:gd name="connsiteX0" fmla="*/ 709 w 603790"/>
                <a:gd name="connsiteY0" fmla="*/ 144969 h 1166084"/>
                <a:gd name="connsiteX1" fmla="*/ 603790 w 603790"/>
                <a:gd name="connsiteY1" fmla="*/ 0 h 1166084"/>
                <a:gd name="connsiteX2" fmla="*/ 592148 w 603790"/>
                <a:gd name="connsiteY2" fmla="*/ 1166084 h 1166084"/>
                <a:gd name="connsiteX3" fmla="*/ 1767 w 603790"/>
                <a:gd name="connsiteY3" fmla="*/ 1166084 h 1166084"/>
                <a:gd name="connsiteX4" fmla="*/ 709 w 603790"/>
                <a:gd name="connsiteY4" fmla="*/ 144969 h 1166084"/>
                <a:gd name="connsiteX0" fmla="*/ 709 w 613315"/>
                <a:gd name="connsiteY0" fmla="*/ 144969 h 1166084"/>
                <a:gd name="connsiteX1" fmla="*/ 613315 w 613315"/>
                <a:gd name="connsiteY1" fmla="*/ 0 h 1166084"/>
                <a:gd name="connsiteX2" fmla="*/ 592148 w 613315"/>
                <a:gd name="connsiteY2" fmla="*/ 1166084 h 1166084"/>
                <a:gd name="connsiteX3" fmla="*/ 1767 w 613315"/>
                <a:gd name="connsiteY3" fmla="*/ 1166084 h 1166084"/>
                <a:gd name="connsiteX4" fmla="*/ 709 w 613315"/>
                <a:gd name="connsiteY4" fmla="*/ 144969 h 1166084"/>
                <a:gd name="connsiteX0" fmla="*/ 709 w 645065"/>
                <a:gd name="connsiteY0" fmla="*/ 144969 h 1166084"/>
                <a:gd name="connsiteX1" fmla="*/ 645065 w 645065"/>
                <a:gd name="connsiteY1" fmla="*/ 0 h 1166084"/>
                <a:gd name="connsiteX2" fmla="*/ 592148 w 645065"/>
                <a:gd name="connsiteY2" fmla="*/ 1166084 h 1166084"/>
                <a:gd name="connsiteX3" fmla="*/ 1767 w 645065"/>
                <a:gd name="connsiteY3" fmla="*/ 1166084 h 1166084"/>
                <a:gd name="connsiteX4" fmla="*/ 709 w 645065"/>
                <a:gd name="connsiteY4" fmla="*/ 144969 h 1166084"/>
                <a:gd name="connsiteX0" fmla="*/ 709 w 626015"/>
                <a:gd name="connsiteY0" fmla="*/ 144969 h 1166084"/>
                <a:gd name="connsiteX1" fmla="*/ 626015 w 626015"/>
                <a:gd name="connsiteY1" fmla="*/ 0 h 1166084"/>
                <a:gd name="connsiteX2" fmla="*/ 592148 w 626015"/>
                <a:gd name="connsiteY2" fmla="*/ 1166084 h 1166084"/>
                <a:gd name="connsiteX3" fmla="*/ 1767 w 626015"/>
                <a:gd name="connsiteY3" fmla="*/ 1166084 h 1166084"/>
                <a:gd name="connsiteX4" fmla="*/ 709 w 626015"/>
                <a:gd name="connsiteY4" fmla="*/ 144969 h 1166084"/>
                <a:gd name="connsiteX0" fmla="*/ 709 w 613315"/>
                <a:gd name="connsiteY0" fmla="*/ 144969 h 1166084"/>
                <a:gd name="connsiteX1" fmla="*/ 613315 w 613315"/>
                <a:gd name="connsiteY1" fmla="*/ 0 h 1166084"/>
                <a:gd name="connsiteX2" fmla="*/ 592148 w 613315"/>
                <a:gd name="connsiteY2" fmla="*/ 1166084 h 1166084"/>
                <a:gd name="connsiteX3" fmla="*/ 1767 w 613315"/>
                <a:gd name="connsiteY3" fmla="*/ 1166084 h 1166084"/>
                <a:gd name="connsiteX4" fmla="*/ 709 w 613315"/>
                <a:gd name="connsiteY4" fmla="*/ 144969 h 116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315" h="1166084">
                  <a:moveTo>
                    <a:pt x="709" y="144969"/>
                  </a:moveTo>
                  <a:cubicBezTo>
                    <a:pt x="326619" y="11972"/>
                    <a:pt x="408055" y="11288"/>
                    <a:pt x="613315" y="0"/>
                  </a:cubicBezTo>
                  <a:lnTo>
                    <a:pt x="592148" y="1166084"/>
                  </a:lnTo>
                  <a:lnTo>
                    <a:pt x="1767" y="1166084"/>
                  </a:lnTo>
                  <a:cubicBezTo>
                    <a:pt x="4589" y="839471"/>
                    <a:pt x="-2113" y="471582"/>
                    <a:pt x="709" y="144969"/>
                  </a:cubicBezTo>
                  <a:close/>
                </a:path>
              </a:pathLst>
            </a:custGeom>
            <a:solidFill>
              <a:srgbClr val="D98F2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32">
              <a:extLst>
                <a:ext uri="{FF2B5EF4-FFF2-40B4-BE49-F238E27FC236}">
                  <a16:creationId xmlns:a16="http://schemas.microsoft.com/office/drawing/2014/main" id="{F9AAF399-D011-42B6-822C-B9FAA5274756}"/>
                </a:ext>
              </a:extLst>
            </p:cNvPr>
            <p:cNvSpPr/>
            <p:nvPr/>
          </p:nvSpPr>
          <p:spPr>
            <a:xfrm>
              <a:off x="2431512" y="4499389"/>
              <a:ext cx="614176" cy="1223602"/>
            </a:xfrm>
            <a:custGeom>
              <a:avLst/>
              <a:gdLst>
                <a:gd name="connsiteX0" fmla="*/ 0 w 590381"/>
                <a:gd name="connsiteY0" fmla="*/ 0 h 1013707"/>
                <a:gd name="connsiteX1" fmla="*/ 590381 w 590381"/>
                <a:gd name="connsiteY1" fmla="*/ 0 h 1013707"/>
                <a:gd name="connsiteX2" fmla="*/ 590381 w 590381"/>
                <a:gd name="connsiteY2" fmla="*/ 1013707 h 1013707"/>
                <a:gd name="connsiteX3" fmla="*/ 0 w 590381"/>
                <a:gd name="connsiteY3" fmla="*/ 1013707 h 1013707"/>
                <a:gd name="connsiteX4" fmla="*/ 0 w 590381"/>
                <a:gd name="connsiteY4" fmla="*/ 0 h 1013707"/>
                <a:gd name="connsiteX0" fmla="*/ 0 w 590381"/>
                <a:gd name="connsiteY0" fmla="*/ 122767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0 w 590381"/>
                <a:gd name="connsiteY4" fmla="*/ 122767 h 1136474"/>
                <a:gd name="connsiteX0" fmla="*/ 0 w 590381"/>
                <a:gd name="connsiteY0" fmla="*/ 122767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0 w 590381"/>
                <a:gd name="connsiteY4" fmla="*/ 122767 h 1136474"/>
                <a:gd name="connsiteX0" fmla="*/ 0 w 611548"/>
                <a:gd name="connsiteY0" fmla="*/ 186267 h 1136474"/>
                <a:gd name="connsiteX1" fmla="*/ 611548 w 611548"/>
                <a:gd name="connsiteY1" fmla="*/ 0 h 1136474"/>
                <a:gd name="connsiteX2" fmla="*/ 611548 w 611548"/>
                <a:gd name="connsiteY2" fmla="*/ 1136474 h 1136474"/>
                <a:gd name="connsiteX3" fmla="*/ 21167 w 611548"/>
                <a:gd name="connsiteY3" fmla="*/ 1136474 h 1136474"/>
                <a:gd name="connsiteX4" fmla="*/ 0 w 611548"/>
                <a:gd name="connsiteY4" fmla="*/ 186267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25400 w 590381"/>
                <a:gd name="connsiteY0" fmla="*/ 70264 h 1210971"/>
                <a:gd name="connsiteX1" fmla="*/ 590381 w 590381"/>
                <a:gd name="connsiteY1" fmla="*/ 74497 h 1210971"/>
                <a:gd name="connsiteX2" fmla="*/ 590381 w 590381"/>
                <a:gd name="connsiteY2" fmla="*/ 1210971 h 1210971"/>
                <a:gd name="connsiteX3" fmla="*/ 0 w 590381"/>
                <a:gd name="connsiteY3" fmla="*/ 1210971 h 1210971"/>
                <a:gd name="connsiteX4" fmla="*/ 25400 w 590381"/>
                <a:gd name="connsiteY4" fmla="*/ 70264 h 1210971"/>
                <a:gd name="connsiteX0" fmla="*/ 25400 w 590381"/>
                <a:gd name="connsiteY0" fmla="*/ 112 h 1140819"/>
                <a:gd name="connsiteX1" fmla="*/ 590381 w 590381"/>
                <a:gd name="connsiteY1" fmla="*/ 4345 h 1140819"/>
                <a:gd name="connsiteX2" fmla="*/ 590381 w 590381"/>
                <a:gd name="connsiteY2" fmla="*/ 1140819 h 1140819"/>
                <a:gd name="connsiteX3" fmla="*/ 0 w 590381"/>
                <a:gd name="connsiteY3" fmla="*/ 1140819 h 1140819"/>
                <a:gd name="connsiteX4" fmla="*/ 25400 w 590381"/>
                <a:gd name="connsiteY4" fmla="*/ 112 h 1140819"/>
                <a:gd name="connsiteX0" fmla="*/ 25400 w 590381"/>
                <a:gd name="connsiteY0" fmla="*/ 10946 h 1151653"/>
                <a:gd name="connsiteX1" fmla="*/ 590381 w 590381"/>
                <a:gd name="connsiteY1" fmla="*/ 15179 h 1151653"/>
                <a:gd name="connsiteX2" fmla="*/ 590381 w 590381"/>
                <a:gd name="connsiteY2" fmla="*/ 1151653 h 1151653"/>
                <a:gd name="connsiteX3" fmla="*/ 0 w 590381"/>
                <a:gd name="connsiteY3" fmla="*/ 1151653 h 1151653"/>
                <a:gd name="connsiteX4" fmla="*/ 25400 w 590381"/>
                <a:gd name="connsiteY4" fmla="*/ 10946 h 1151653"/>
                <a:gd name="connsiteX0" fmla="*/ 25400 w 649647"/>
                <a:gd name="connsiteY0" fmla="*/ 29634 h 1170341"/>
                <a:gd name="connsiteX1" fmla="*/ 649647 w 649647"/>
                <a:gd name="connsiteY1" fmla="*/ 0 h 1170341"/>
                <a:gd name="connsiteX2" fmla="*/ 590381 w 649647"/>
                <a:gd name="connsiteY2" fmla="*/ 1170341 h 1170341"/>
                <a:gd name="connsiteX3" fmla="*/ 0 w 649647"/>
                <a:gd name="connsiteY3" fmla="*/ 1170341 h 1170341"/>
                <a:gd name="connsiteX4" fmla="*/ 25400 w 649647"/>
                <a:gd name="connsiteY4" fmla="*/ 29634 h 1170341"/>
                <a:gd name="connsiteX0" fmla="*/ 25400 w 649647"/>
                <a:gd name="connsiteY0" fmla="*/ 29634 h 1170341"/>
                <a:gd name="connsiteX1" fmla="*/ 649647 w 649647"/>
                <a:gd name="connsiteY1" fmla="*/ 0 h 1170341"/>
                <a:gd name="connsiteX2" fmla="*/ 590381 w 649647"/>
                <a:gd name="connsiteY2" fmla="*/ 1170341 h 1170341"/>
                <a:gd name="connsiteX3" fmla="*/ 0 w 649647"/>
                <a:gd name="connsiteY3" fmla="*/ 1170341 h 1170341"/>
                <a:gd name="connsiteX4" fmla="*/ 25400 w 649647"/>
                <a:gd name="connsiteY4" fmla="*/ 29634 h 1170341"/>
                <a:gd name="connsiteX0" fmla="*/ 25400 w 603081"/>
                <a:gd name="connsiteY0" fmla="*/ 18855 h 1159562"/>
                <a:gd name="connsiteX1" fmla="*/ 603081 w 603081"/>
                <a:gd name="connsiteY1" fmla="*/ 10388 h 1159562"/>
                <a:gd name="connsiteX2" fmla="*/ 590381 w 603081"/>
                <a:gd name="connsiteY2" fmla="*/ 1159562 h 1159562"/>
                <a:gd name="connsiteX3" fmla="*/ 0 w 603081"/>
                <a:gd name="connsiteY3" fmla="*/ 1159562 h 1159562"/>
                <a:gd name="connsiteX4" fmla="*/ 25400 w 603081"/>
                <a:gd name="connsiteY4" fmla="*/ 18855 h 1159562"/>
                <a:gd name="connsiteX0" fmla="*/ 25400 w 603081"/>
                <a:gd name="connsiteY0" fmla="*/ 31286 h 1171993"/>
                <a:gd name="connsiteX1" fmla="*/ 603081 w 603081"/>
                <a:gd name="connsiteY1" fmla="*/ 22819 h 1171993"/>
                <a:gd name="connsiteX2" fmla="*/ 590381 w 603081"/>
                <a:gd name="connsiteY2" fmla="*/ 1171993 h 1171993"/>
                <a:gd name="connsiteX3" fmla="*/ 0 w 603081"/>
                <a:gd name="connsiteY3" fmla="*/ 1171993 h 1171993"/>
                <a:gd name="connsiteX4" fmla="*/ 25400 w 603081"/>
                <a:gd name="connsiteY4" fmla="*/ 31286 h 1171993"/>
                <a:gd name="connsiteX0" fmla="*/ 25400 w 603081"/>
                <a:gd name="connsiteY0" fmla="*/ 36410 h 1177117"/>
                <a:gd name="connsiteX1" fmla="*/ 603081 w 603081"/>
                <a:gd name="connsiteY1" fmla="*/ 27943 h 1177117"/>
                <a:gd name="connsiteX2" fmla="*/ 590381 w 603081"/>
                <a:gd name="connsiteY2" fmla="*/ 1177117 h 1177117"/>
                <a:gd name="connsiteX3" fmla="*/ 0 w 603081"/>
                <a:gd name="connsiteY3" fmla="*/ 1177117 h 1177117"/>
                <a:gd name="connsiteX4" fmla="*/ 25400 w 603081"/>
                <a:gd name="connsiteY4" fmla="*/ 36410 h 1177117"/>
                <a:gd name="connsiteX0" fmla="*/ 25400 w 609431"/>
                <a:gd name="connsiteY0" fmla="*/ 31231 h 1171938"/>
                <a:gd name="connsiteX1" fmla="*/ 609431 w 609431"/>
                <a:gd name="connsiteY1" fmla="*/ 32271 h 1171938"/>
                <a:gd name="connsiteX2" fmla="*/ 590381 w 609431"/>
                <a:gd name="connsiteY2" fmla="*/ 1171938 h 1171938"/>
                <a:gd name="connsiteX3" fmla="*/ 0 w 609431"/>
                <a:gd name="connsiteY3" fmla="*/ 1171938 h 1171938"/>
                <a:gd name="connsiteX4" fmla="*/ 25400 w 609431"/>
                <a:gd name="connsiteY4" fmla="*/ 31231 h 1171938"/>
                <a:gd name="connsiteX0" fmla="*/ 25400 w 609431"/>
                <a:gd name="connsiteY0" fmla="*/ 28891 h 1169598"/>
                <a:gd name="connsiteX1" fmla="*/ 609431 w 609431"/>
                <a:gd name="connsiteY1" fmla="*/ 29931 h 1169598"/>
                <a:gd name="connsiteX2" fmla="*/ 590381 w 609431"/>
                <a:gd name="connsiteY2" fmla="*/ 1169598 h 1169598"/>
                <a:gd name="connsiteX3" fmla="*/ 0 w 609431"/>
                <a:gd name="connsiteY3" fmla="*/ 1169598 h 1169598"/>
                <a:gd name="connsiteX4" fmla="*/ 25400 w 609431"/>
                <a:gd name="connsiteY4" fmla="*/ 28891 h 1169598"/>
                <a:gd name="connsiteX0" fmla="*/ 25400 w 610697"/>
                <a:gd name="connsiteY0" fmla="*/ 32434 h 1173141"/>
                <a:gd name="connsiteX1" fmla="*/ 609431 w 610697"/>
                <a:gd name="connsiteY1" fmla="*/ 33474 h 1173141"/>
                <a:gd name="connsiteX2" fmla="*/ 590381 w 610697"/>
                <a:gd name="connsiteY2" fmla="*/ 1173141 h 1173141"/>
                <a:gd name="connsiteX3" fmla="*/ 0 w 610697"/>
                <a:gd name="connsiteY3" fmla="*/ 1173141 h 1173141"/>
                <a:gd name="connsiteX4" fmla="*/ 25400 w 610697"/>
                <a:gd name="connsiteY4" fmla="*/ 32434 h 1173141"/>
                <a:gd name="connsiteX0" fmla="*/ 25400 w 609431"/>
                <a:gd name="connsiteY0" fmla="*/ 30049 h 1170756"/>
                <a:gd name="connsiteX1" fmla="*/ 609431 w 609431"/>
                <a:gd name="connsiteY1" fmla="*/ 31089 h 1170756"/>
                <a:gd name="connsiteX2" fmla="*/ 590381 w 609431"/>
                <a:gd name="connsiteY2" fmla="*/ 1170756 h 1170756"/>
                <a:gd name="connsiteX3" fmla="*/ 0 w 609431"/>
                <a:gd name="connsiteY3" fmla="*/ 1170756 h 1170756"/>
                <a:gd name="connsiteX4" fmla="*/ 25400 w 609431"/>
                <a:gd name="connsiteY4" fmla="*/ 30049 h 1170756"/>
                <a:gd name="connsiteX0" fmla="*/ 15875 w 609431"/>
                <a:gd name="connsiteY0" fmla="*/ 24574 h 1177958"/>
                <a:gd name="connsiteX1" fmla="*/ 609431 w 609431"/>
                <a:gd name="connsiteY1" fmla="*/ 38291 h 1177958"/>
                <a:gd name="connsiteX2" fmla="*/ 590381 w 609431"/>
                <a:gd name="connsiteY2" fmla="*/ 1177958 h 1177958"/>
                <a:gd name="connsiteX3" fmla="*/ 0 w 609431"/>
                <a:gd name="connsiteY3" fmla="*/ 1177958 h 1177958"/>
                <a:gd name="connsiteX4" fmla="*/ 15875 w 609431"/>
                <a:gd name="connsiteY4" fmla="*/ 24574 h 1177958"/>
                <a:gd name="connsiteX0" fmla="*/ 15875 w 631656"/>
                <a:gd name="connsiteY0" fmla="*/ 35109 h 1188493"/>
                <a:gd name="connsiteX1" fmla="*/ 631656 w 631656"/>
                <a:gd name="connsiteY1" fmla="*/ 26643 h 1188493"/>
                <a:gd name="connsiteX2" fmla="*/ 590381 w 631656"/>
                <a:gd name="connsiteY2" fmla="*/ 1188493 h 1188493"/>
                <a:gd name="connsiteX3" fmla="*/ 0 w 631656"/>
                <a:gd name="connsiteY3" fmla="*/ 1188493 h 1188493"/>
                <a:gd name="connsiteX4" fmla="*/ 15875 w 631656"/>
                <a:gd name="connsiteY4" fmla="*/ 35109 h 1188493"/>
                <a:gd name="connsiteX0" fmla="*/ 15875 w 625306"/>
                <a:gd name="connsiteY0" fmla="*/ 47513 h 1200897"/>
                <a:gd name="connsiteX1" fmla="*/ 625306 w 625306"/>
                <a:gd name="connsiteY1" fmla="*/ 20033 h 1200897"/>
                <a:gd name="connsiteX2" fmla="*/ 590381 w 625306"/>
                <a:gd name="connsiteY2" fmla="*/ 1200897 h 1200897"/>
                <a:gd name="connsiteX3" fmla="*/ 0 w 625306"/>
                <a:gd name="connsiteY3" fmla="*/ 1200897 h 1200897"/>
                <a:gd name="connsiteX4" fmla="*/ 15875 w 625306"/>
                <a:gd name="connsiteY4" fmla="*/ 47513 h 1200897"/>
                <a:gd name="connsiteX0" fmla="*/ 12700 w 625306"/>
                <a:gd name="connsiteY0" fmla="*/ 35108 h 1207507"/>
                <a:gd name="connsiteX1" fmla="*/ 625306 w 625306"/>
                <a:gd name="connsiteY1" fmla="*/ 26643 h 1207507"/>
                <a:gd name="connsiteX2" fmla="*/ 590381 w 625306"/>
                <a:gd name="connsiteY2" fmla="*/ 1207507 h 1207507"/>
                <a:gd name="connsiteX3" fmla="*/ 0 w 625306"/>
                <a:gd name="connsiteY3" fmla="*/ 1207507 h 1207507"/>
                <a:gd name="connsiteX4" fmla="*/ 12700 w 625306"/>
                <a:gd name="connsiteY4" fmla="*/ 35108 h 1207507"/>
                <a:gd name="connsiteX0" fmla="*/ 28638 w 641244"/>
                <a:gd name="connsiteY0" fmla="*/ 35108 h 1207507"/>
                <a:gd name="connsiteX1" fmla="*/ 641244 w 641244"/>
                <a:gd name="connsiteY1" fmla="*/ 26643 h 1207507"/>
                <a:gd name="connsiteX2" fmla="*/ 606319 w 641244"/>
                <a:gd name="connsiteY2" fmla="*/ 1207507 h 1207507"/>
                <a:gd name="connsiteX3" fmla="*/ 0 w 641244"/>
                <a:gd name="connsiteY3" fmla="*/ 1204354 h 1207507"/>
                <a:gd name="connsiteX4" fmla="*/ 28638 w 641244"/>
                <a:gd name="connsiteY4" fmla="*/ 35108 h 1207507"/>
                <a:gd name="connsiteX0" fmla="*/ 28638 w 641244"/>
                <a:gd name="connsiteY0" fmla="*/ 35108 h 1207507"/>
                <a:gd name="connsiteX1" fmla="*/ 641244 w 641244"/>
                <a:gd name="connsiteY1" fmla="*/ 26643 h 1207507"/>
                <a:gd name="connsiteX2" fmla="*/ 606319 w 641244"/>
                <a:gd name="connsiteY2" fmla="*/ 1207507 h 1207507"/>
                <a:gd name="connsiteX3" fmla="*/ 0 w 641244"/>
                <a:gd name="connsiteY3" fmla="*/ 1204354 h 1207507"/>
                <a:gd name="connsiteX4" fmla="*/ 28638 w 641244"/>
                <a:gd name="connsiteY4" fmla="*/ 35108 h 1207507"/>
                <a:gd name="connsiteX0" fmla="*/ 28638 w 622119"/>
                <a:gd name="connsiteY0" fmla="*/ 38908 h 1211307"/>
                <a:gd name="connsiteX1" fmla="*/ 622119 w 622119"/>
                <a:gd name="connsiteY1" fmla="*/ 24136 h 1211307"/>
                <a:gd name="connsiteX2" fmla="*/ 606319 w 622119"/>
                <a:gd name="connsiteY2" fmla="*/ 1211307 h 1211307"/>
                <a:gd name="connsiteX3" fmla="*/ 0 w 622119"/>
                <a:gd name="connsiteY3" fmla="*/ 1208154 h 1211307"/>
                <a:gd name="connsiteX4" fmla="*/ 28638 w 622119"/>
                <a:gd name="connsiteY4" fmla="*/ 38908 h 1211307"/>
                <a:gd name="connsiteX0" fmla="*/ 18889 w 622119"/>
                <a:gd name="connsiteY0" fmla="*/ 35109 h 1213814"/>
                <a:gd name="connsiteX1" fmla="*/ 622119 w 622119"/>
                <a:gd name="connsiteY1" fmla="*/ 26643 h 1213814"/>
                <a:gd name="connsiteX2" fmla="*/ 606319 w 622119"/>
                <a:gd name="connsiteY2" fmla="*/ 1213814 h 1213814"/>
                <a:gd name="connsiteX3" fmla="*/ 0 w 622119"/>
                <a:gd name="connsiteY3" fmla="*/ 1210661 h 1213814"/>
                <a:gd name="connsiteX4" fmla="*/ 18889 w 622119"/>
                <a:gd name="connsiteY4" fmla="*/ 35109 h 1213814"/>
                <a:gd name="connsiteX0" fmla="*/ 12390 w 622119"/>
                <a:gd name="connsiteY0" fmla="*/ 33339 h 1215197"/>
                <a:gd name="connsiteX1" fmla="*/ 622119 w 622119"/>
                <a:gd name="connsiteY1" fmla="*/ 28026 h 1215197"/>
                <a:gd name="connsiteX2" fmla="*/ 606319 w 622119"/>
                <a:gd name="connsiteY2" fmla="*/ 1215197 h 1215197"/>
                <a:gd name="connsiteX3" fmla="*/ 0 w 622119"/>
                <a:gd name="connsiteY3" fmla="*/ 1212044 h 1215197"/>
                <a:gd name="connsiteX4" fmla="*/ 12390 w 622119"/>
                <a:gd name="connsiteY4" fmla="*/ 33339 h 1215197"/>
                <a:gd name="connsiteX0" fmla="*/ 18889 w 628618"/>
                <a:gd name="connsiteY0" fmla="*/ 33339 h 1215197"/>
                <a:gd name="connsiteX1" fmla="*/ 628618 w 628618"/>
                <a:gd name="connsiteY1" fmla="*/ 28026 h 1215197"/>
                <a:gd name="connsiteX2" fmla="*/ 612818 w 628618"/>
                <a:gd name="connsiteY2" fmla="*/ 1215197 h 1215197"/>
                <a:gd name="connsiteX3" fmla="*/ 0 w 628618"/>
                <a:gd name="connsiteY3" fmla="*/ 1205737 h 1215197"/>
                <a:gd name="connsiteX4" fmla="*/ 18889 w 628618"/>
                <a:gd name="connsiteY4" fmla="*/ 33339 h 1215197"/>
                <a:gd name="connsiteX0" fmla="*/ 18889 w 628618"/>
                <a:gd name="connsiteY0" fmla="*/ 33339 h 1215197"/>
                <a:gd name="connsiteX1" fmla="*/ 628618 w 628618"/>
                <a:gd name="connsiteY1" fmla="*/ 28026 h 1215197"/>
                <a:gd name="connsiteX2" fmla="*/ 622567 w 628618"/>
                <a:gd name="connsiteY2" fmla="*/ 1215197 h 1215197"/>
                <a:gd name="connsiteX3" fmla="*/ 0 w 628618"/>
                <a:gd name="connsiteY3" fmla="*/ 1205737 h 1215197"/>
                <a:gd name="connsiteX4" fmla="*/ 18889 w 628618"/>
                <a:gd name="connsiteY4" fmla="*/ 33339 h 121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18" h="1215197">
                  <a:moveTo>
                    <a:pt x="18889" y="33339"/>
                  </a:moveTo>
                  <a:cubicBezTo>
                    <a:pt x="376549" y="-7583"/>
                    <a:pt x="621266" y="-12550"/>
                    <a:pt x="628618" y="28026"/>
                  </a:cubicBezTo>
                  <a:lnTo>
                    <a:pt x="622567" y="1215197"/>
                  </a:lnTo>
                  <a:lnTo>
                    <a:pt x="0" y="1205737"/>
                  </a:lnTo>
                  <a:cubicBezTo>
                    <a:pt x="2822" y="879124"/>
                    <a:pt x="16067" y="359952"/>
                    <a:pt x="18889" y="33339"/>
                  </a:cubicBezTo>
                  <a:close/>
                </a:path>
              </a:pathLst>
            </a:custGeom>
            <a:solidFill>
              <a:srgbClr val="D98F2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32">
              <a:extLst>
                <a:ext uri="{FF2B5EF4-FFF2-40B4-BE49-F238E27FC236}">
                  <a16:creationId xmlns:a16="http://schemas.microsoft.com/office/drawing/2014/main" id="{A837E2AB-1A58-4C5A-9C63-9B3941FBB0F6}"/>
                </a:ext>
              </a:extLst>
            </p:cNvPr>
            <p:cNvSpPr/>
            <p:nvPr/>
          </p:nvSpPr>
          <p:spPr>
            <a:xfrm>
              <a:off x="2997595" y="4496482"/>
              <a:ext cx="657501" cy="1198670"/>
            </a:xfrm>
            <a:custGeom>
              <a:avLst/>
              <a:gdLst>
                <a:gd name="connsiteX0" fmla="*/ 0 w 590381"/>
                <a:gd name="connsiteY0" fmla="*/ 0 h 1013707"/>
                <a:gd name="connsiteX1" fmla="*/ 590381 w 590381"/>
                <a:gd name="connsiteY1" fmla="*/ 0 h 1013707"/>
                <a:gd name="connsiteX2" fmla="*/ 590381 w 590381"/>
                <a:gd name="connsiteY2" fmla="*/ 1013707 h 1013707"/>
                <a:gd name="connsiteX3" fmla="*/ 0 w 590381"/>
                <a:gd name="connsiteY3" fmla="*/ 1013707 h 1013707"/>
                <a:gd name="connsiteX4" fmla="*/ 0 w 590381"/>
                <a:gd name="connsiteY4" fmla="*/ 0 h 1013707"/>
                <a:gd name="connsiteX0" fmla="*/ 0 w 590381"/>
                <a:gd name="connsiteY0" fmla="*/ 122767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0 w 590381"/>
                <a:gd name="connsiteY4" fmla="*/ 122767 h 1136474"/>
                <a:gd name="connsiteX0" fmla="*/ 0 w 590381"/>
                <a:gd name="connsiteY0" fmla="*/ 122767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0 w 590381"/>
                <a:gd name="connsiteY4" fmla="*/ 122767 h 1136474"/>
                <a:gd name="connsiteX0" fmla="*/ 0 w 611548"/>
                <a:gd name="connsiteY0" fmla="*/ 186267 h 1136474"/>
                <a:gd name="connsiteX1" fmla="*/ 611548 w 611548"/>
                <a:gd name="connsiteY1" fmla="*/ 0 h 1136474"/>
                <a:gd name="connsiteX2" fmla="*/ 611548 w 611548"/>
                <a:gd name="connsiteY2" fmla="*/ 1136474 h 1136474"/>
                <a:gd name="connsiteX3" fmla="*/ 21167 w 611548"/>
                <a:gd name="connsiteY3" fmla="*/ 1136474 h 1136474"/>
                <a:gd name="connsiteX4" fmla="*/ 0 w 611548"/>
                <a:gd name="connsiteY4" fmla="*/ 186267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25400 w 590381"/>
                <a:gd name="connsiteY0" fmla="*/ 70264 h 1210971"/>
                <a:gd name="connsiteX1" fmla="*/ 590381 w 590381"/>
                <a:gd name="connsiteY1" fmla="*/ 74497 h 1210971"/>
                <a:gd name="connsiteX2" fmla="*/ 590381 w 590381"/>
                <a:gd name="connsiteY2" fmla="*/ 1210971 h 1210971"/>
                <a:gd name="connsiteX3" fmla="*/ 0 w 590381"/>
                <a:gd name="connsiteY3" fmla="*/ 1210971 h 1210971"/>
                <a:gd name="connsiteX4" fmla="*/ 25400 w 590381"/>
                <a:gd name="connsiteY4" fmla="*/ 70264 h 1210971"/>
                <a:gd name="connsiteX0" fmla="*/ 25400 w 590381"/>
                <a:gd name="connsiteY0" fmla="*/ 112 h 1140819"/>
                <a:gd name="connsiteX1" fmla="*/ 590381 w 590381"/>
                <a:gd name="connsiteY1" fmla="*/ 4345 h 1140819"/>
                <a:gd name="connsiteX2" fmla="*/ 590381 w 590381"/>
                <a:gd name="connsiteY2" fmla="*/ 1140819 h 1140819"/>
                <a:gd name="connsiteX3" fmla="*/ 0 w 590381"/>
                <a:gd name="connsiteY3" fmla="*/ 1140819 h 1140819"/>
                <a:gd name="connsiteX4" fmla="*/ 25400 w 590381"/>
                <a:gd name="connsiteY4" fmla="*/ 112 h 1140819"/>
                <a:gd name="connsiteX0" fmla="*/ 25400 w 590381"/>
                <a:gd name="connsiteY0" fmla="*/ 10946 h 1151653"/>
                <a:gd name="connsiteX1" fmla="*/ 590381 w 590381"/>
                <a:gd name="connsiteY1" fmla="*/ 15179 h 1151653"/>
                <a:gd name="connsiteX2" fmla="*/ 590381 w 590381"/>
                <a:gd name="connsiteY2" fmla="*/ 1151653 h 1151653"/>
                <a:gd name="connsiteX3" fmla="*/ 0 w 590381"/>
                <a:gd name="connsiteY3" fmla="*/ 1151653 h 1151653"/>
                <a:gd name="connsiteX4" fmla="*/ 25400 w 590381"/>
                <a:gd name="connsiteY4" fmla="*/ 10946 h 1151653"/>
                <a:gd name="connsiteX0" fmla="*/ 25400 w 649647"/>
                <a:gd name="connsiteY0" fmla="*/ 29634 h 1170341"/>
                <a:gd name="connsiteX1" fmla="*/ 649647 w 649647"/>
                <a:gd name="connsiteY1" fmla="*/ 0 h 1170341"/>
                <a:gd name="connsiteX2" fmla="*/ 590381 w 649647"/>
                <a:gd name="connsiteY2" fmla="*/ 1170341 h 1170341"/>
                <a:gd name="connsiteX3" fmla="*/ 0 w 649647"/>
                <a:gd name="connsiteY3" fmla="*/ 1170341 h 1170341"/>
                <a:gd name="connsiteX4" fmla="*/ 25400 w 649647"/>
                <a:gd name="connsiteY4" fmla="*/ 29634 h 1170341"/>
                <a:gd name="connsiteX0" fmla="*/ 25400 w 649647"/>
                <a:gd name="connsiteY0" fmla="*/ 29634 h 1170341"/>
                <a:gd name="connsiteX1" fmla="*/ 649647 w 649647"/>
                <a:gd name="connsiteY1" fmla="*/ 0 h 1170341"/>
                <a:gd name="connsiteX2" fmla="*/ 590381 w 649647"/>
                <a:gd name="connsiteY2" fmla="*/ 1170341 h 1170341"/>
                <a:gd name="connsiteX3" fmla="*/ 0 w 649647"/>
                <a:gd name="connsiteY3" fmla="*/ 1170341 h 1170341"/>
                <a:gd name="connsiteX4" fmla="*/ 25400 w 649647"/>
                <a:gd name="connsiteY4" fmla="*/ 29634 h 1170341"/>
                <a:gd name="connsiteX0" fmla="*/ 25400 w 603081"/>
                <a:gd name="connsiteY0" fmla="*/ 18855 h 1159562"/>
                <a:gd name="connsiteX1" fmla="*/ 603081 w 603081"/>
                <a:gd name="connsiteY1" fmla="*/ 10388 h 1159562"/>
                <a:gd name="connsiteX2" fmla="*/ 590381 w 603081"/>
                <a:gd name="connsiteY2" fmla="*/ 1159562 h 1159562"/>
                <a:gd name="connsiteX3" fmla="*/ 0 w 603081"/>
                <a:gd name="connsiteY3" fmla="*/ 1159562 h 1159562"/>
                <a:gd name="connsiteX4" fmla="*/ 25400 w 603081"/>
                <a:gd name="connsiteY4" fmla="*/ 18855 h 1159562"/>
                <a:gd name="connsiteX0" fmla="*/ 25400 w 603081"/>
                <a:gd name="connsiteY0" fmla="*/ 31286 h 1171993"/>
                <a:gd name="connsiteX1" fmla="*/ 603081 w 603081"/>
                <a:gd name="connsiteY1" fmla="*/ 22819 h 1171993"/>
                <a:gd name="connsiteX2" fmla="*/ 590381 w 603081"/>
                <a:gd name="connsiteY2" fmla="*/ 1171993 h 1171993"/>
                <a:gd name="connsiteX3" fmla="*/ 0 w 603081"/>
                <a:gd name="connsiteY3" fmla="*/ 1171993 h 1171993"/>
                <a:gd name="connsiteX4" fmla="*/ 25400 w 603081"/>
                <a:gd name="connsiteY4" fmla="*/ 31286 h 1171993"/>
                <a:gd name="connsiteX0" fmla="*/ 25400 w 603081"/>
                <a:gd name="connsiteY0" fmla="*/ 36410 h 1177117"/>
                <a:gd name="connsiteX1" fmla="*/ 603081 w 603081"/>
                <a:gd name="connsiteY1" fmla="*/ 27943 h 1177117"/>
                <a:gd name="connsiteX2" fmla="*/ 590381 w 603081"/>
                <a:gd name="connsiteY2" fmla="*/ 1177117 h 1177117"/>
                <a:gd name="connsiteX3" fmla="*/ 0 w 603081"/>
                <a:gd name="connsiteY3" fmla="*/ 1177117 h 1177117"/>
                <a:gd name="connsiteX4" fmla="*/ 25400 w 603081"/>
                <a:gd name="connsiteY4" fmla="*/ 36410 h 1177117"/>
                <a:gd name="connsiteX0" fmla="*/ 25400 w 609431"/>
                <a:gd name="connsiteY0" fmla="*/ 31231 h 1171938"/>
                <a:gd name="connsiteX1" fmla="*/ 609431 w 609431"/>
                <a:gd name="connsiteY1" fmla="*/ 32271 h 1171938"/>
                <a:gd name="connsiteX2" fmla="*/ 590381 w 609431"/>
                <a:gd name="connsiteY2" fmla="*/ 1171938 h 1171938"/>
                <a:gd name="connsiteX3" fmla="*/ 0 w 609431"/>
                <a:gd name="connsiteY3" fmla="*/ 1171938 h 1171938"/>
                <a:gd name="connsiteX4" fmla="*/ 25400 w 609431"/>
                <a:gd name="connsiteY4" fmla="*/ 31231 h 1171938"/>
                <a:gd name="connsiteX0" fmla="*/ 25400 w 609431"/>
                <a:gd name="connsiteY0" fmla="*/ 28891 h 1169598"/>
                <a:gd name="connsiteX1" fmla="*/ 609431 w 609431"/>
                <a:gd name="connsiteY1" fmla="*/ 29931 h 1169598"/>
                <a:gd name="connsiteX2" fmla="*/ 590381 w 609431"/>
                <a:gd name="connsiteY2" fmla="*/ 1169598 h 1169598"/>
                <a:gd name="connsiteX3" fmla="*/ 0 w 609431"/>
                <a:gd name="connsiteY3" fmla="*/ 1169598 h 1169598"/>
                <a:gd name="connsiteX4" fmla="*/ 25400 w 609431"/>
                <a:gd name="connsiteY4" fmla="*/ 28891 h 1169598"/>
                <a:gd name="connsiteX0" fmla="*/ 25400 w 610697"/>
                <a:gd name="connsiteY0" fmla="*/ 32434 h 1173141"/>
                <a:gd name="connsiteX1" fmla="*/ 609431 w 610697"/>
                <a:gd name="connsiteY1" fmla="*/ 33474 h 1173141"/>
                <a:gd name="connsiteX2" fmla="*/ 590381 w 610697"/>
                <a:gd name="connsiteY2" fmla="*/ 1173141 h 1173141"/>
                <a:gd name="connsiteX3" fmla="*/ 0 w 610697"/>
                <a:gd name="connsiteY3" fmla="*/ 1173141 h 1173141"/>
                <a:gd name="connsiteX4" fmla="*/ 25400 w 610697"/>
                <a:gd name="connsiteY4" fmla="*/ 32434 h 1173141"/>
                <a:gd name="connsiteX0" fmla="*/ 25400 w 609431"/>
                <a:gd name="connsiteY0" fmla="*/ 30049 h 1170756"/>
                <a:gd name="connsiteX1" fmla="*/ 609431 w 609431"/>
                <a:gd name="connsiteY1" fmla="*/ 31089 h 1170756"/>
                <a:gd name="connsiteX2" fmla="*/ 590381 w 609431"/>
                <a:gd name="connsiteY2" fmla="*/ 1170756 h 1170756"/>
                <a:gd name="connsiteX3" fmla="*/ 0 w 609431"/>
                <a:gd name="connsiteY3" fmla="*/ 1170756 h 1170756"/>
                <a:gd name="connsiteX4" fmla="*/ 25400 w 609431"/>
                <a:gd name="connsiteY4" fmla="*/ 30049 h 1170756"/>
                <a:gd name="connsiteX0" fmla="*/ 15875 w 609431"/>
                <a:gd name="connsiteY0" fmla="*/ 24574 h 1177958"/>
                <a:gd name="connsiteX1" fmla="*/ 609431 w 609431"/>
                <a:gd name="connsiteY1" fmla="*/ 38291 h 1177958"/>
                <a:gd name="connsiteX2" fmla="*/ 590381 w 609431"/>
                <a:gd name="connsiteY2" fmla="*/ 1177958 h 1177958"/>
                <a:gd name="connsiteX3" fmla="*/ 0 w 609431"/>
                <a:gd name="connsiteY3" fmla="*/ 1177958 h 1177958"/>
                <a:gd name="connsiteX4" fmla="*/ 15875 w 609431"/>
                <a:gd name="connsiteY4" fmla="*/ 24574 h 1177958"/>
                <a:gd name="connsiteX0" fmla="*/ 15875 w 631656"/>
                <a:gd name="connsiteY0" fmla="*/ 35109 h 1188493"/>
                <a:gd name="connsiteX1" fmla="*/ 631656 w 631656"/>
                <a:gd name="connsiteY1" fmla="*/ 26643 h 1188493"/>
                <a:gd name="connsiteX2" fmla="*/ 590381 w 631656"/>
                <a:gd name="connsiteY2" fmla="*/ 1188493 h 1188493"/>
                <a:gd name="connsiteX3" fmla="*/ 0 w 631656"/>
                <a:gd name="connsiteY3" fmla="*/ 1188493 h 1188493"/>
                <a:gd name="connsiteX4" fmla="*/ 15875 w 631656"/>
                <a:gd name="connsiteY4" fmla="*/ 35109 h 1188493"/>
                <a:gd name="connsiteX0" fmla="*/ 15875 w 625306"/>
                <a:gd name="connsiteY0" fmla="*/ 47513 h 1200897"/>
                <a:gd name="connsiteX1" fmla="*/ 625306 w 625306"/>
                <a:gd name="connsiteY1" fmla="*/ 20033 h 1200897"/>
                <a:gd name="connsiteX2" fmla="*/ 590381 w 625306"/>
                <a:gd name="connsiteY2" fmla="*/ 1200897 h 1200897"/>
                <a:gd name="connsiteX3" fmla="*/ 0 w 625306"/>
                <a:gd name="connsiteY3" fmla="*/ 1200897 h 1200897"/>
                <a:gd name="connsiteX4" fmla="*/ 15875 w 625306"/>
                <a:gd name="connsiteY4" fmla="*/ 47513 h 1200897"/>
                <a:gd name="connsiteX0" fmla="*/ 12700 w 625306"/>
                <a:gd name="connsiteY0" fmla="*/ 35108 h 1207507"/>
                <a:gd name="connsiteX1" fmla="*/ 625306 w 625306"/>
                <a:gd name="connsiteY1" fmla="*/ 26643 h 1207507"/>
                <a:gd name="connsiteX2" fmla="*/ 590381 w 625306"/>
                <a:gd name="connsiteY2" fmla="*/ 1207507 h 1207507"/>
                <a:gd name="connsiteX3" fmla="*/ 0 w 625306"/>
                <a:gd name="connsiteY3" fmla="*/ 1207507 h 1207507"/>
                <a:gd name="connsiteX4" fmla="*/ 12700 w 625306"/>
                <a:gd name="connsiteY4" fmla="*/ 35108 h 1207507"/>
                <a:gd name="connsiteX0" fmla="*/ 12700 w 625306"/>
                <a:gd name="connsiteY0" fmla="*/ 27090 h 1215432"/>
                <a:gd name="connsiteX1" fmla="*/ 625306 w 625306"/>
                <a:gd name="connsiteY1" fmla="*/ 34568 h 1215432"/>
                <a:gd name="connsiteX2" fmla="*/ 590381 w 625306"/>
                <a:gd name="connsiteY2" fmla="*/ 1215432 h 1215432"/>
                <a:gd name="connsiteX3" fmla="*/ 0 w 625306"/>
                <a:gd name="connsiteY3" fmla="*/ 1215432 h 1215432"/>
                <a:gd name="connsiteX4" fmla="*/ 12700 w 625306"/>
                <a:gd name="connsiteY4" fmla="*/ 27090 h 1215432"/>
                <a:gd name="connsiteX0" fmla="*/ 12700 w 628494"/>
                <a:gd name="connsiteY0" fmla="*/ 8419 h 1196761"/>
                <a:gd name="connsiteX1" fmla="*/ 628494 w 628494"/>
                <a:gd name="connsiteY1" fmla="*/ 127498 h 1196761"/>
                <a:gd name="connsiteX2" fmla="*/ 590381 w 628494"/>
                <a:gd name="connsiteY2" fmla="*/ 1196761 h 1196761"/>
                <a:gd name="connsiteX3" fmla="*/ 0 w 628494"/>
                <a:gd name="connsiteY3" fmla="*/ 1196761 h 1196761"/>
                <a:gd name="connsiteX4" fmla="*/ 12700 w 628494"/>
                <a:gd name="connsiteY4" fmla="*/ 8419 h 1196761"/>
                <a:gd name="connsiteX0" fmla="*/ 12700 w 634869"/>
                <a:gd name="connsiteY0" fmla="*/ 8982 h 1197324"/>
                <a:gd name="connsiteX1" fmla="*/ 634869 w 634869"/>
                <a:gd name="connsiteY1" fmla="*/ 118495 h 1197324"/>
                <a:gd name="connsiteX2" fmla="*/ 590381 w 634869"/>
                <a:gd name="connsiteY2" fmla="*/ 1197324 h 1197324"/>
                <a:gd name="connsiteX3" fmla="*/ 0 w 634869"/>
                <a:gd name="connsiteY3" fmla="*/ 1197324 h 1197324"/>
                <a:gd name="connsiteX4" fmla="*/ 12700 w 634869"/>
                <a:gd name="connsiteY4" fmla="*/ 8982 h 1197324"/>
                <a:gd name="connsiteX0" fmla="*/ 12700 w 638057"/>
                <a:gd name="connsiteY0" fmla="*/ 8599 h 1196941"/>
                <a:gd name="connsiteX1" fmla="*/ 638057 w 638057"/>
                <a:gd name="connsiteY1" fmla="*/ 124489 h 1196941"/>
                <a:gd name="connsiteX2" fmla="*/ 590381 w 638057"/>
                <a:gd name="connsiteY2" fmla="*/ 1196941 h 1196941"/>
                <a:gd name="connsiteX3" fmla="*/ 0 w 638057"/>
                <a:gd name="connsiteY3" fmla="*/ 1196941 h 1196941"/>
                <a:gd name="connsiteX4" fmla="*/ 12700 w 638057"/>
                <a:gd name="connsiteY4" fmla="*/ 8599 h 1196941"/>
                <a:gd name="connsiteX0" fmla="*/ 9452 w 638057"/>
                <a:gd name="connsiteY0" fmla="*/ 7617 h 1215091"/>
                <a:gd name="connsiteX1" fmla="*/ 638057 w 638057"/>
                <a:gd name="connsiteY1" fmla="*/ 142639 h 1215091"/>
                <a:gd name="connsiteX2" fmla="*/ 590381 w 638057"/>
                <a:gd name="connsiteY2" fmla="*/ 1215091 h 1215091"/>
                <a:gd name="connsiteX3" fmla="*/ 0 w 638057"/>
                <a:gd name="connsiteY3" fmla="*/ 1215091 h 1215091"/>
                <a:gd name="connsiteX4" fmla="*/ 9452 w 638057"/>
                <a:gd name="connsiteY4" fmla="*/ 7617 h 1215091"/>
                <a:gd name="connsiteX0" fmla="*/ 9452 w 625062"/>
                <a:gd name="connsiteY0" fmla="*/ 9625 h 1217099"/>
                <a:gd name="connsiteX1" fmla="*/ 625062 w 625062"/>
                <a:gd name="connsiteY1" fmla="*/ 109572 h 1217099"/>
                <a:gd name="connsiteX2" fmla="*/ 590381 w 625062"/>
                <a:gd name="connsiteY2" fmla="*/ 1217099 h 1217099"/>
                <a:gd name="connsiteX3" fmla="*/ 0 w 625062"/>
                <a:gd name="connsiteY3" fmla="*/ 1217099 h 1217099"/>
                <a:gd name="connsiteX4" fmla="*/ 9452 w 625062"/>
                <a:gd name="connsiteY4" fmla="*/ 9625 h 1217099"/>
                <a:gd name="connsiteX0" fmla="*/ 9452 w 625062"/>
                <a:gd name="connsiteY0" fmla="*/ 9625 h 1217099"/>
                <a:gd name="connsiteX1" fmla="*/ 625062 w 625062"/>
                <a:gd name="connsiteY1" fmla="*/ 109572 h 1217099"/>
                <a:gd name="connsiteX2" fmla="*/ 613122 w 625062"/>
                <a:gd name="connsiteY2" fmla="*/ 1210722 h 1217099"/>
                <a:gd name="connsiteX3" fmla="*/ 0 w 625062"/>
                <a:gd name="connsiteY3" fmla="*/ 1217099 h 1217099"/>
                <a:gd name="connsiteX4" fmla="*/ 9452 w 625062"/>
                <a:gd name="connsiteY4" fmla="*/ 9625 h 1217099"/>
                <a:gd name="connsiteX0" fmla="*/ 9452 w 629786"/>
                <a:gd name="connsiteY0" fmla="*/ 7531 h 1215005"/>
                <a:gd name="connsiteX1" fmla="*/ 629786 w 629786"/>
                <a:gd name="connsiteY1" fmla="*/ 144489 h 1215005"/>
                <a:gd name="connsiteX2" fmla="*/ 613122 w 629786"/>
                <a:gd name="connsiteY2" fmla="*/ 1208628 h 1215005"/>
                <a:gd name="connsiteX3" fmla="*/ 0 w 629786"/>
                <a:gd name="connsiteY3" fmla="*/ 1215005 h 1215005"/>
                <a:gd name="connsiteX4" fmla="*/ 9452 w 629786"/>
                <a:gd name="connsiteY4" fmla="*/ 7531 h 1215005"/>
                <a:gd name="connsiteX0" fmla="*/ 4727 w 629786"/>
                <a:gd name="connsiteY0" fmla="*/ 4536 h 1323043"/>
                <a:gd name="connsiteX1" fmla="*/ 629786 w 629786"/>
                <a:gd name="connsiteY1" fmla="*/ 252527 h 1323043"/>
                <a:gd name="connsiteX2" fmla="*/ 613122 w 629786"/>
                <a:gd name="connsiteY2" fmla="*/ 1316666 h 1323043"/>
                <a:gd name="connsiteX3" fmla="*/ 0 w 629786"/>
                <a:gd name="connsiteY3" fmla="*/ 1323043 h 1323043"/>
                <a:gd name="connsiteX4" fmla="*/ 4727 w 629786"/>
                <a:gd name="connsiteY4" fmla="*/ 4536 h 1323043"/>
                <a:gd name="connsiteX0" fmla="*/ 19998 w 645057"/>
                <a:gd name="connsiteY0" fmla="*/ 10921 h 1329428"/>
                <a:gd name="connsiteX1" fmla="*/ 645057 w 645057"/>
                <a:gd name="connsiteY1" fmla="*/ 258912 h 1329428"/>
                <a:gd name="connsiteX2" fmla="*/ 628393 w 645057"/>
                <a:gd name="connsiteY2" fmla="*/ 1323051 h 1329428"/>
                <a:gd name="connsiteX3" fmla="*/ 15271 w 645057"/>
                <a:gd name="connsiteY3" fmla="*/ 1329428 h 1329428"/>
                <a:gd name="connsiteX4" fmla="*/ 19998 w 645057"/>
                <a:gd name="connsiteY4" fmla="*/ 10921 h 1329428"/>
                <a:gd name="connsiteX0" fmla="*/ 19369 w 672775"/>
                <a:gd name="connsiteY0" fmla="*/ 26395 h 1151221"/>
                <a:gd name="connsiteX1" fmla="*/ 672775 w 672775"/>
                <a:gd name="connsiteY1" fmla="*/ 80705 h 1151221"/>
                <a:gd name="connsiteX2" fmla="*/ 656111 w 672775"/>
                <a:gd name="connsiteY2" fmla="*/ 1144844 h 1151221"/>
                <a:gd name="connsiteX3" fmla="*/ 42989 w 672775"/>
                <a:gd name="connsiteY3" fmla="*/ 1151221 h 1151221"/>
                <a:gd name="connsiteX4" fmla="*/ 19369 w 672775"/>
                <a:gd name="connsiteY4" fmla="*/ 26395 h 1151221"/>
                <a:gd name="connsiteX0" fmla="*/ 19369 w 672775"/>
                <a:gd name="connsiteY0" fmla="*/ 20560 h 1145386"/>
                <a:gd name="connsiteX1" fmla="*/ 672775 w 672775"/>
                <a:gd name="connsiteY1" fmla="*/ 114487 h 1145386"/>
                <a:gd name="connsiteX2" fmla="*/ 656111 w 672775"/>
                <a:gd name="connsiteY2" fmla="*/ 1139009 h 1145386"/>
                <a:gd name="connsiteX3" fmla="*/ 42989 w 672775"/>
                <a:gd name="connsiteY3" fmla="*/ 1145386 h 1145386"/>
                <a:gd name="connsiteX4" fmla="*/ 19369 w 672775"/>
                <a:gd name="connsiteY4" fmla="*/ 20560 h 114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775" h="1145386">
                  <a:moveTo>
                    <a:pt x="19369" y="20560"/>
                  </a:moveTo>
                  <a:cubicBezTo>
                    <a:pt x="-133203" y="-48120"/>
                    <a:pt x="665423" y="73911"/>
                    <a:pt x="672775" y="114487"/>
                  </a:cubicBezTo>
                  <a:lnTo>
                    <a:pt x="656111" y="1139009"/>
                  </a:lnTo>
                  <a:lnTo>
                    <a:pt x="42989" y="1145386"/>
                  </a:lnTo>
                  <a:cubicBezTo>
                    <a:pt x="45811" y="818773"/>
                    <a:pt x="16547" y="347173"/>
                    <a:pt x="19369" y="20560"/>
                  </a:cubicBezTo>
                  <a:close/>
                </a:path>
              </a:pathLst>
            </a:custGeom>
            <a:solidFill>
              <a:srgbClr val="D98F2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직사각형 32">
              <a:extLst>
                <a:ext uri="{FF2B5EF4-FFF2-40B4-BE49-F238E27FC236}">
                  <a16:creationId xmlns:a16="http://schemas.microsoft.com/office/drawing/2014/main" id="{3440E609-23CE-4132-B452-674F1E5289A7}"/>
                </a:ext>
              </a:extLst>
            </p:cNvPr>
            <p:cNvSpPr/>
            <p:nvPr/>
          </p:nvSpPr>
          <p:spPr>
            <a:xfrm>
              <a:off x="3628423" y="4610204"/>
              <a:ext cx="645107" cy="1090405"/>
            </a:xfrm>
            <a:custGeom>
              <a:avLst/>
              <a:gdLst>
                <a:gd name="connsiteX0" fmla="*/ 0 w 590381"/>
                <a:gd name="connsiteY0" fmla="*/ 0 h 1013707"/>
                <a:gd name="connsiteX1" fmla="*/ 590381 w 590381"/>
                <a:gd name="connsiteY1" fmla="*/ 0 h 1013707"/>
                <a:gd name="connsiteX2" fmla="*/ 590381 w 590381"/>
                <a:gd name="connsiteY2" fmla="*/ 1013707 h 1013707"/>
                <a:gd name="connsiteX3" fmla="*/ 0 w 590381"/>
                <a:gd name="connsiteY3" fmla="*/ 1013707 h 1013707"/>
                <a:gd name="connsiteX4" fmla="*/ 0 w 590381"/>
                <a:gd name="connsiteY4" fmla="*/ 0 h 1013707"/>
                <a:gd name="connsiteX0" fmla="*/ 0 w 590381"/>
                <a:gd name="connsiteY0" fmla="*/ 122767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0 w 590381"/>
                <a:gd name="connsiteY4" fmla="*/ 122767 h 1136474"/>
                <a:gd name="connsiteX0" fmla="*/ 0 w 590381"/>
                <a:gd name="connsiteY0" fmla="*/ 122767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0 w 590381"/>
                <a:gd name="connsiteY4" fmla="*/ 122767 h 1136474"/>
                <a:gd name="connsiteX0" fmla="*/ 0 w 611548"/>
                <a:gd name="connsiteY0" fmla="*/ 186267 h 1136474"/>
                <a:gd name="connsiteX1" fmla="*/ 611548 w 611548"/>
                <a:gd name="connsiteY1" fmla="*/ 0 h 1136474"/>
                <a:gd name="connsiteX2" fmla="*/ 611548 w 611548"/>
                <a:gd name="connsiteY2" fmla="*/ 1136474 h 1136474"/>
                <a:gd name="connsiteX3" fmla="*/ 21167 w 611548"/>
                <a:gd name="connsiteY3" fmla="*/ 1136474 h 1136474"/>
                <a:gd name="connsiteX4" fmla="*/ 0 w 611548"/>
                <a:gd name="connsiteY4" fmla="*/ 186267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8467 w 590381"/>
                <a:gd name="connsiteY0" fmla="*/ 156634 h 1136474"/>
                <a:gd name="connsiteX1" fmla="*/ 590381 w 590381"/>
                <a:gd name="connsiteY1" fmla="*/ 0 h 1136474"/>
                <a:gd name="connsiteX2" fmla="*/ 590381 w 590381"/>
                <a:gd name="connsiteY2" fmla="*/ 1136474 h 1136474"/>
                <a:gd name="connsiteX3" fmla="*/ 0 w 590381"/>
                <a:gd name="connsiteY3" fmla="*/ 1136474 h 1136474"/>
                <a:gd name="connsiteX4" fmla="*/ 8467 w 590381"/>
                <a:gd name="connsiteY4" fmla="*/ 156634 h 1136474"/>
                <a:gd name="connsiteX0" fmla="*/ 25400 w 590381"/>
                <a:gd name="connsiteY0" fmla="*/ 70264 h 1210971"/>
                <a:gd name="connsiteX1" fmla="*/ 590381 w 590381"/>
                <a:gd name="connsiteY1" fmla="*/ 74497 h 1210971"/>
                <a:gd name="connsiteX2" fmla="*/ 590381 w 590381"/>
                <a:gd name="connsiteY2" fmla="*/ 1210971 h 1210971"/>
                <a:gd name="connsiteX3" fmla="*/ 0 w 590381"/>
                <a:gd name="connsiteY3" fmla="*/ 1210971 h 1210971"/>
                <a:gd name="connsiteX4" fmla="*/ 25400 w 590381"/>
                <a:gd name="connsiteY4" fmla="*/ 70264 h 1210971"/>
                <a:gd name="connsiteX0" fmla="*/ 25400 w 590381"/>
                <a:gd name="connsiteY0" fmla="*/ 112 h 1140819"/>
                <a:gd name="connsiteX1" fmla="*/ 590381 w 590381"/>
                <a:gd name="connsiteY1" fmla="*/ 4345 h 1140819"/>
                <a:gd name="connsiteX2" fmla="*/ 590381 w 590381"/>
                <a:gd name="connsiteY2" fmla="*/ 1140819 h 1140819"/>
                <a:gd name="connsiteX3" fmla="*/ 0 w 590381"/>
                <a:gd name="connsiteY3" fmla="*/ 1140819 h 1140819"/>
                <a:gd name="connsiteX4" fmla="*/ 25400 w 590381"/>
                <a:gd name="connsiteY4" fmla="*/ 112 h 1140819"/>
                <a:gd name="connsiteX0" fmla="*/ 25400 w 590381"/>
                <a:gd name="connsiteY0" fmla="*/ 10946 h 1151653"/>
                <a:gd name="connsiteX1" fmla="*/ 590381 w 590381"/>
                <a:gd name="connsiteY1" fmla="*/ 15179 h 1151653"/>
                <a:gd name="connsiteX2" fmla="*/ 590381 w 590381"/>
                <a:gd name="connsiteY2" fmla="*/ 1151653 h 1151653"/>
                <a:gd name="connsiteX3" fmla="*/ 0 w 590381"/>
                <a:gd name="connsiteY3" fmla="*/ 1151653 h 1151653"/>
                <a:gd name="connsiteX4" fmla="*/ 25400 w 590381"/>
                <a:gd name="connsiteY4" fmla="*/ 10946 h 1151653"/>
                <a:gd name="connsiteX0" fmla="*/ 25400 w 649647"/>
                <a:gd name="connsiteY0" fmla="*/ 29634 h 1170341"/>
                <a:gd name="connsiteX1" fmla="*/ 649647 w 649647"/>
                <a:gd name="connsiteY1" fmla="*/ 0 h 1170341"/>
                <a:gd name="connsiteX2" fmla="*/ 590381 w 649647"/>
                <a:gd name="connsiteY2" fmla="*/ 1170341 h 1170341"/>
                <a:gd name="connsiteX3" fmla="*/ 0 w 649647"/>
                <a:gd name="connsiteY3" fmla="*/ 1170341 h 1170341"/>
                <a:gd name="connsiteX4" fmla="*/ 25400 w 649647"/>
                <a:gd name="connsiteY4" fmla="*/ 29634 h 1170341"/>
                <a:gd name="connsiteX0" fmla="*/ 25400 w 649647"/>
                <a:gd name="connsiteY0" fmla="*/ 29634 h 1170341"/>
                <a:gd name="connsiteX1" fmla="*/ 649647 w 649647"/>
                <a:gd name="connsiteY1" fmla="*/ 0 h 1170341"/>
                <a:gd name="connsiteX2" fmla="*/ 590381 w 649647"/>
                <a:gd name="connsiteY2" fmla="*/ 1170341 h 1170341"/>
                <a:gd name="connsiteX3" fmla="*/ 0 w 649647"/>
                <a:gd name="connsiteY3" fmla="*/ 1170341 h 1170341"/>
                <a:gd name="connsiteX4" fmla="*/ 25400 w 649647"/>
                <a:gd name="connsiteY4" fmla="*/ 29634 h 1170341"/>
                <a:gd name="connsiteX0" fmla="*/ 25400 w 603081"/>
                <a:gd name="connsiteY0" fmla="*/ 18855 h 1159562"/>
                <a:gd name="connsiteX1" fmla="*/ 603081 w 603081"/>
                <a:gd name="connsiteY1" fmla="*/ 10388 h 1159562"/>
                <a:gd name="connsiteX2" fmla="*/ 590381 w 603081"/>
                <a:gd name="connsiteY2" fmla="*/ 1159562 h 1159562"/>
                <a:gd name="connsiteX3" fmla="*/ 0 w 603081"/>
                <a:gd name="connsiteY3" fmla="*/ 1159562 h 1159562"/>
                <a:gd name="connsiteX4" fmla="*/ 25400 w 603081"/>
                <a:gd name="connsiteY4" fmla="*/ 18855 h 1159562"/>
                <a:gd name="connsiteX0" fmla="*/ 25400 w 603081"/>
                <a:gd name="connsiteY0" fmla="*/ 31286 h 1171993"/>
                <a:gd name="connsiteX1" fmla="*/ 603081 w 603081"/>
                <a:gd name="connsiteY1" fmla="*/ 22819 h 1171993"/>
                <a:gd name="connsiteX2" fmla="*/ 590381 w 603081"/>
                <a:gd name="connsiteY2" fmla="*/ 1171993 h 1171993"/>
                <a:gd name="connsiteX3" fmla="*/ 0 w 603081"/>
                <a:gd name="connsiteY3" fmla="*/ 1171993 h 1171993"/>
                <a:gd name="connsiteX4" fmla="*/ 25400 w 603081"/>
                <a:gd name="connsiteY4" fmla="*/ 31286 h 1171993"/>
                <a:gd name="connsiteX0" fmla="*/ 25400 w 603081"/>
                <a:gd name="connsiteY0" fmla="*/ 36410 h 1177117"/>
                <a:gd name="connsiteX1" fmla="*/ 603081 w 603081"/>
                <a:gd name="connsiteY1" fmla="*/ 27943 h 1177117"/>
                <a:gd name="connsiteX2" fmla="*/ 590381 w 603081"/>
                <a:gd name="connsiteY2" fmla="*/ 1177117 h 1177117"/>
                <a:gd name="connsiteX3" fmla="*/ 0 w 603081"/>
                <a:gd name="connsiteY3" fmla="*/ 1177117 h 1177117"/>
                <a:gd name="connsiteX4" fmla="*/ 25400 w 603081"/>
                <a:gd name="connsiteY4" fmla="*/ 36410 h 1177117"/>
                <a:gd name="connsiteX0" fmla="*/ 25400 w 609431"/>
                <a:gd name="connsiteY0" fmla="*/ 31231 h 1171938"/>
                <a:gd name="connsiteX1" fmla="*/ 609431 w 609431"/>
                <a:gd name="connsiteY1" fmla="*/ 32271 h 1171938"/>
                <a:gd name="connsiteX2" fmla="*/ 590381 w 609431"/>
                <a:gd name="connsiteY2" fmla="*/ 1171938 h 1171938"/>
                <a:gd name="connsiteX3" fmla="*/ 0 w 609431"/>
                <a:gd name="connsiteY3" fmla="*/ 1171938 h 1171938"/>
                <a:gd name="connsiteX4" fmla="*/ 25400 w 609431"/>
                <a:gd name="connsiteY4" fmla="*/ 31231 h 1171938"/>
                <a:gd name="connsiteX0" fmla="*/ 25400 w 609431"/>
                <a:gd name="connsiteY0" fmla="*/ 28891 h 1169598"/>
                <a:gd name="connsiteX1" fmla="*/ 609431 w 609431"/>
                <a:gd name="connsiteY1" fmla="*/ 29931 h 1169598"/>
                <a:gd name="connsiteX2" fmla="*/ 590381 w 609431"/>
                <a:gd name="connsiteY2" fmla="*/ 1169598 h 1169598"/>
                <a:gd name="connsiteX3" fmla="*/ 0 w 609431"/>
                <a:gd name="connsiteY3" fmla="*/ 1169598 h 1169598"/>
                <a:gd name="connsiteX4" fmla="*/ 25400 w 609431"/>
                <a:gd name="connsiteY4" fmla="*/ 28891 h 1169598"/>
                <a:gd name="connsiteX0" fmla="*/ 25400 w 610697"/>
                <a:gd name="connsiteY0" fmla="*/ 32434 h 1173141"/>
                <a:gd name="connsiteX1" fmla="*/ 609431 w 610697"/>
                <a:gd name="connsiteY1" fmla="*/ 33474 h 1173141"/>
                <a:gd name="connsiteX2" fmla="*/ 590381 w 610697"/>
                <a:gd name="connsiteY2" fmla="*/ 1173141 h 1173141"/>
                <a:gd name="connsiteX3" fmla="*/ 0 w 610697"/>
                <a:gd name="connsiteY3" fmla="*/ 1173141 h 1173141"/>
                <a:gd name="connsiteX4" fmla="*/ 25400 w 610697"/>
                <a:gd name="connsiteY4" fmla="*/ 32434 h 1173141"/>
                <a:gd name="connsiteX0" fmla="*/ 25400 w 609431"/>
                <a:gd name="connsiteY0" fmla="*/ 30049 h 1170756"/>
                <a:gd name="connsiteX1" fmla="*/ 609431 w 609431"/>
                <a:gd name="connsiteY1" fmla="*/ 31089 h 1170756"/>
                <a:gd name="connsiteX2" fmla="*/ 590381 w 609431"/>
                <a:gd name="connsiteY2" fmla="*/ 1170756 h 1170756"/>
                <a:gd name="connsiteX3" fmla="*/ 0 w 609431"/>
                <a:gd name="connsiteY3" fmla="*/ 1170756 h 1170756"/>
                <a:gd name="connsiteX4" fmla="*/ 25400 w 609431"/>
                <a:gd name="connsiteY4" fmla="*/ 30049 h 1170756"/>
                <a:gd name="connsiteX0" fmla="*/ 15875 w 609431"/>
                <a:gd name="connsiteY0" fmla="*/ 24574 h 1177958"/>
                <a:gd name="connsiteX1" fmla="*/ 609431 w 609431"/>
                <a:gd name="connsiteY1" fmla="*/ 38291 h 1177958"/>
                <a:gd name="connsiteX2" fmla="*/ 590381 w 609431"/>
                <a:gd name="connsiteY2" fmla="*/ 1177958 h 1177958"/>
                <a:gd name="connsiteX3" fmla="*/ 0 w 609431"/>
                <a:gd name="connsiteY3" fmla="*/ 1177958 h 1177958"/>
                <a:gd name="connsiteX4" fmla="*/ 15875 w 609431"/>
                <a:gd name="connsiteY4" fmla="*/ 24574 h 1177958"/>
                <a:gd name="connsiteX0" fmla="*/ 15875 w 631656"/>
                <a:gd name="connsiteY0" fmla="*/ 35109 h 1188493"/>
                <a:gd name="connsiteX1" fmla="*/ 631656 w 631656"/>
                <a:gd name="connsiteY1" fmla="*/ 26643 h 1188493"/>
                <a:gd name="connsiteX2" fmla="*/ 590381 w 631656"/>
                <a:gd name="connsiteY2" fmla="*/ 1188493 h 1188493"/>
                <a:gd name="connsiteX3" fmla="*/ 0 w 631656"/>
                <a:gd name="connsiteY3" fmla="*/ 1188493 h 1188493"/>
                <a:gd name="connsiteX4" fmla="*/ 15875 w 631656"/>
                <a:gd name="connsiteY4" fmla="*/ 35109 h 1188493"/>
                <a:gd name="connsiteX0" fmla="*/ 15875 w 625306"/>
                <a:gd name="connsiteY0" fmla="*/ 47513 h 1200897"/>
                <a:gd name="connsiteX1" fmla="*/ 625306 w 625306"/>
                <a:gd name="connsiteY1" fmla="*/ 20033 h 1200897"/>
                <a:gd name="connsiteX2" fmla="*/ 590381 w 625306"/>
                <a:gd name="connsiteY2" fmla="*/ 1200897 h 1200897"/>
                <a:gd name="connsiteX3" fmla="*/ 0 w 625306"/>
                <a:gd name="connsiteY3" fmla="*/ 1200897 h 1200897"/>
                <a:gd name="connsiteX4" fmla="*/ 15875 w 625306"/>
                <a:gd name="connsiteY4" fmla="*/ 47513 h 1200897"/>
                <a:gd name="connsiteX0" fmla="*/ 12700 w 625306"/>
                <a:gd name="connsiteY0" fmla="*/ 35108 h 1207507"/>
                <a:gd name="connsiteX1" fmla="*/ 625306 w 625306"/>
                <a:gd name="connsiteY1" fmla="*/ 26643 h 1207507"/>
                <a:gd name="connsiteX2" fmla="*/ 590381 w 625306"/>
                <a:gd name="connsiteY2" fmla="*/ 1207507 h 1207507"/>
                <a:gd name="connsiteX3" fmla="*/ 0 w 625306"/>
                <a:gd name="connsiteY3" fmla="*/ 1207507 h 1207507"/>
                <a:gd name="connsiteX4" fmla="*/ 12700 w 625306"/>
                <a:gd name="connsiteY4" fmla="*/ 35108 h 1207507"/>
                <a:gd name="connsiteX0" fmla="*/ 12700 w 625306"/>
                <a:gd name="connsiteY0" fmla="*/ 27090 h 1215432"/>
                <a:gd name="connsiteX1" fmla="*/ 625306 w 625306"/>
                <a:gd name="connsiteY1" fmla="*/ 34568 h 1215432"/>
                <a:gd name="connsiteX2" fmla="*/ 590381 w 625306"/>
                <a:gd name="connsiteY2" fmla="*/ 1215432 h 1215432"/>
                <a:gd name="connsiteX3" fmla="*/ 0 w 625306"/>
                <a:gd name="connsiteY3" fmla="*/ 1215432 h 1215432"/>
                <a:gd name="connsiteX4" fmla="*/ 12700 w 625306"/>
                <a:gd name="connsiteY4" fmla="*/ 27090 h 1215432"/>
                <a:gd name="connsiteX0" fmla="*/ 12700 w 628494"/>
                <a:gd name="connsiteY0" fmla="*/ 8419 h 1196761"/>
                <a:gd name="connsiteX1" fmla="*/ 628494 w 628494"/>
                <a:gd name="connsiteY1" fmla="*/ 127498 h 1196761"/>
                <a:gd name="connsiteX2" fmla="*/ 590381 w 628494"/>
                <a:gd name="connsiteY2" fmla="*/ 1196761 h 1196761"/>
                <a:gd name="connsiteX3" fmla="*/ 0 w 628494"/>
                <a:gd name="connsiteY3" fmla="*/ 1196761 h 1196761"/>
                <a:gd name="connsiteX4" fmla="*/ 12700 w 628494"/>
                <a:gd name="connsiteY4" fmla="*/ 8419 h 1196761"/>
                <a:gd name="connsiteX0" fmla="*/ 12700 w 606181"/>
                <a:gd name="connsiteY0" fmla="*/ 4088 h 1192430"/>
                <a:gd name="connsiteX1" fmla="*/ 606181 w 606181"/>
                <a:gd name="connsiteY1" fmla="*/ 282598 h 1192430"/>
                <a:gd name="connsiteX2" fmla="*/ 590381 w 606181"/>
                <a:gd name="connsiteY2" fmla="*/ 1192430 h 1192430"/>
                <a:gd name="connsiteX3" fmla="*/ 0 w 606181"/>
                <a:gd name="connsiteY3" fmla="*/ 1192430 h 1192430"/>
                <a:gd name="connsiteX4" fmla="*/ 12700 w 606181"/>
                <a:gd name="connsiteY4" fmla="*/ 4088 h 1192430"/>
                <a:gd name="connsiteX0" fmla="*/ 25450 w 606181"/>
                <a:gd name="connsiteY0" fmla="*/ 7206 h 1061626"/>
                <a:gd name="connsiteX1" fmla="*/ 606181 w 606181"/>
                <a:gd name="connsiteY1" fmla="*/ 151794 h 1061626"/>
                <a:gd name="connsiteX2" fmla="*/ 590381 w 606181"/>
                <a:gd name="connsiteY2" fmla="*/ 1061626 h 1061626"/>
                <a:gd name="connsiteX3" fmla="*/ 0 w 606181"/>
                <a:gd name="connsiteY3" fmla="*/ 1061626 h 1061626"/>
                <a:gd name="connsiteX4" fmla="*/ 25450 w 606181"/>
                <a:gd name="connsiteY4" fmla="*/ 7206 h 1061626"/>
                <a:gd name="connsiteX0" fmla="*/ 25450 w 606181"/>
                <a:gd name="connsiteY0" fmla="*/ 6196 h 1089314"/>
                <a:gd name="connsiteX1" fmla="*/ 606181 w 606181"/>
                <a:gd name="connsiteY1" fmla="*/ 179482 h 1089314"/>
                <a:gd name="connsiteX2" fmla="*/ 590381 w 606181"/>
                <a:gd name="connsiteY2" fmla="*/ 1089314 h 1089314"/>
                <a:gd name="connsiteX3" fmla="*/ 0 w 606181"/>
                <a:gd name="connsiteY3" fmla="*/ 1089314 h 1089314"/>
                <a:gd name="connsiteX4" fmla="*/ 25450 w 606181"/>
                <a:gd name="connsiteY4" fmla="*/ 6196 h 1089314"/>
                <a:gd name="connsiteX0" fmla="*/ 25450 w 622119"/>
                <a:gd name="connsiteY0" fmla="*/ 5510 h 1088628"/>
                <a:gd name="connsiteX1" fmla="*/ 622119 w 622119"/>
                <a:gd name="connsiteY1" fmla="*/ 204305 h 1088628"/>
                <a:gd name="connsiteX2" fmla="*/ 590381 w 622119"/>
                <a:gd name="connsiteY2" fmla="*/ 1088628 h 1088628"/>
                <a:gd name="connsiteX3" fmla="*/ 0 w 622119"/>
                <a:gd name="connsiteY3" fmla="*/ 1088628 h 1088628"/>
                <a:gd name="connsiteX4" fmla="*/ 25450 w 622119"/>
                <a:gd name="connsiteY4" fmla="*/ 5510 h 1088628"/>
                <a:gd name="connsiteX0" fmla="*/ 25450 w 622260"/>
                <a:gd name="connsiteY0" fmla="*/ 5510 h 1088628"/>
                <a:gd name="connsiteX1" fmla="*/ 622119 w 622260"/>
                <a:gd name="connsiteY1" fmla="*/ 204305 h 1088628"/>
                <a:gd name="connsiteX2" fmla="*/ 590381 w 622260"/>
                <a:gd name="connsiteY2" fmla="*/ 1088628 h 1088628"/>
                <a:gd name="connsiteX3" fmla="*/ 0 w 622260"/>
                <a:gd name="connsiteY3" fmla="*/ 1088628 h 1088628"/>
                <a:gd name="connsiteX4" fmla="*/ 25450 w 622260"/>
                <a:gd name="connsiteY4" fmla="*/ 5510 h 1088628"/>
                <a:gd name="connsiteX0" fmla="*/ 12700 w 622260"/>
                <a:gd name="connsiteY0" fmla="*/ 4778 h 1122971"/>
                <a:gd name="connsiteX1" fmla="*/ 622119 w 622260"/>
                <a:gd name="connsiteY1" fmla="*/ 238648 h 1122971"/>
                <a:gd name="connsiteX2" fmla="*/ 590381 w 622260"/>
                <a:gd name="connsiteY2" fmla="*/ 1122971 h 1122971"/>
                <a:gd name="connsiteX3" fmla="*/ 0 w 622260"/>
                <a:gd name="connsiteY3" fmla="*/ 1122971 h 1122971"/>
                <a:gd name="connsiteX4" fmla="*/ 12700 w 622260"/>
                <a:gd name="connsiteY4" fmla="*/ 4778 h 1122971"/>
                <a:gd name="connsiteX0" fmla="*/ 12700 w 626040"/>
                <a:gd name="connsiteY0" fmla="*/ 4778 h 1122971"/>
                <a:gd name="connsiteX1" fmla="*/ 622119 w 626040"/>
                <a:gd name="connsiteY1" fmla="*/ 238648 h 1122971"/>
                <a:gd name="connsiteX2" fmla="*/ 620133 w 626040"/>
                <a:gd name="connsiteY2" fmla="*/ 1110217 h 1122971"/>
                <a:gd name="connsiteX3" fmla="*/ 0 w 626040"/>
                <a:gd name="connsiteY3" fmla="*/ 1122971 h 1122971"/>
                <a:gd name="connsiteX4" fmla="*/ 12700 w 626040"/>
                <a:gd name="connsiteY4" fmla="*/ 4778 h 1122971"/>
                <a:gd name="connsiteX0" fmla="*/ 12700 w 633119"/>
                <a:gd name="connsiteY0" fmla="*/ 4778 h 1122971"/>
                <a:gd name="connsiteX1" fmla="*/ 622119 w 633119"/>
                <a:gd name="connsiteY1" fmla="*/ 238648 h 1122971"/>
                <a:gd name="connsiteX2" fmla="*/ 629504 w 633119"/>
                <a:gd name="connsiteY2" fmla="*/ 1110218 h 1122971"/>
                <a:gd name="connsiteX3" fmla="*/ 0 w 633119"/>
                <a:gd name="connsiteY3" fmla="*/ 1122971 h 1122971"/>
                <a:gd name="connsiteX4" fmla="*/ 12700 w 633119"/>
                <a:gd name="connsiteY4" fmla="*/ 4778 h 1122971"/>
                <a:gd name="connsiteX0" fmla="*/ 12700 w 629504"/>
                <a:gd name="connsiteY0" fmla="*/ 4778 h 1122971"/>
                <a:gd name="connsiteX1" fmla="*/ 622119 w 629504"/>
                <a:gd name="connsiteY1" fmla="*/ 238648 h 1122971"/>
                <a:gd name="connsiteX2" fmla="*/ 629504 w 629504"/>
                <a:gd name="connsiteY2" fmla="*/ 1110218 h 1122971"/>
                <a:gd name="connsiteX3" fmla="*/ 0 w 629504"/>
                <a:gd name="connsiteY3" fmla="*/ 1122971 h 1122971"/>
                <a:gd name="connsiteX4" fmla="*/ 12700 w 629504"/>
                <a:gd name="connsiteY4" fmla="*/ 4778 h 1122971"/>
                <a:gd name="connsiteX0" fmla="*/ 12700 w 629504"/>
                <a:gd name="connsiteY0" fmla="*/ 4778 h 1122971"/>
                <a:gd name="connsiteX1" fmla="*/ 622119 w 629504"/>
                <a:gd name="connsiteY1" fmla="*/ 238648 h 1122971"/>
                <a:gd name="connsiteX2" fmla="*/ 629504 w 629504"/>
                <a:gd name="connsiteY2" fmla="*/ 1110218 h 1122971"/>
                <a:gd name="connsiteX3" fmla="*/ 0 w 629504"/>
                <a:gd name="connsiteY3" fmla="*/ 1122971 h 1122971"/>
                <a:gd name="connsiteX4" fmla="*/ 12700 w 629504"/>
                <a:gd name="connsiteY4" fmla="*/ 4778 h 1122971"/>
                <a:gd name="connsiteX0" fmla="*/ 12700 w 629504"/>
                <a:gd name="connsiteY0" fmla="*/ 4927 h 1123120"/>
                <a:gd name="connsiteX1" fmla="*/ 625243 w 629504"/>
                <a:gd name="connsiteY1" fmla="*/ 230825 h 1123120"/>
                <a:gd name="connsiteX2" fmla="*/ 629504 w 629504"/>
                <a:gd name="connsiteY2" fmla="*/ 1110367 h 1123120"/>
                <a:gd name="connsiteX3" fmla="*/ 0 w 629504"/>
                <a:gd name="connsiteY3" fmla="*/ 1123120 h 1123120"/>
                <a:gd name="connsiteX4" fmla="*/ 12700 w 629504"/>
                <a:gd name="connsiteY4" fmla="*/ 4927 h 1123120"/>
                <a:gd name="connsiteX0" fmla="*/ 12700 w 643611"/>
                <a:gd name="connsiteY0" fmla="*/ 4756 h 1122949"/>
                <a:gd name="connsiteX1" fmla="*/ 643414 w 643611"/>
                <a:gd name="connsiteY1" fmla="*/ 239907 h 1122949"/>
                <a:gd name="connsiteX2" fmla="*/ 629504 w 643611"/>
                <a:gd name="connsiteY2" fmla="*/ 1110196 h 1122949"/>
                <a:gd name="connsiteX3" fmla="*/ 0 w 643611"/>
                <a:gd name="connsiteY3" fmla="*/ 1122949 h 1122949"/>
                <a:gd name="connsiteX4" fmla="*/ 12700 w 643611"/>
                <a:gd name="connsiteY4" fmla="*/ 4756 h 1122949"/>
                <a:gd name="connsiteX0" fmla="*/ 12700 w 643611"/>
                <a:gd name="connsiteY0" fmla="*/ 4756 h 1122949"/>
                <a:gd name="connsiteX1" fmla="*/ 643414 w 643611"/>
                <a:gd name="connsiteY1" fmla="*/ 239907 h 1122949"/>
                <a:gd name="connsiteX2" fmla="*/ 629504 w 643611"/>
                <a:gd name="connsiteY2" fmla="*/ 1110196 h 1122949"/>
                <a:gd name="connsiteX3" fmla="*/ 0 w 643611"/>
                <a:gd name="connsiteY3" fmla="*/ 1122949 h 1122949"/>
                <a:gd name="connsiteX4" fmla="*/ 12700 w 643611"/>
                <a:gd name="connsiteY4" fmla="*/ 4756 h 1122949"/>
                <a:gd name="connsiteX0" fmla="*/ 12700 w 643611"/>
                <a:gd name="connsiteY0" fmla="*/ 3893 h 1122086"/>
                <a:gd name="connsiteX1" fmla="*/ 643414 w 643611"/>
                <a:gd name="connsiteY1" fmla="*/ 239044 h 1122086"/>
                <a:gd name="connsiteX2" fmla="*/ 629504 w 643611"/>
                <a:gd name="connsiteY2" fmla="*/ 1109333 h 1122086"/>
                <a:gd name="connsiteX3" fmla="*/ 0 w 643611"/>
                <a:gd name="connsiteY3" fmla="*/ 1122086 h 1122086"/>
                <a:gd name="connsiteX4" fmla="*/ 12700 w 643611"/>
                <a:gd name="connsiteY4" fmla="*/ 3893 h 1122086"/>
                <a:gd name="connsiteX0" fmla="*/ 12700 w 643611"/>
                <a:gd name="connsiteY0" fmla="*/ 3584 h 1149535"/>
                <a:gd name="connsiteX1" fmla="*/ 643414 w 643611"/>
                <a:gd name="connsiteY1" fmla="*/ 266493 h 1149535"/>
                <a:gd name="connsiteX2" fmla="*/ 629504 w 643611"/>
                <a:gd name="connsiteY2" fmla="*/ 1136782 h 1149535"/>
                <a:gd name="connsiteX3" fmla="*/ 0 w 643611"/>
                <a:gd name="connsiteY3" fmla="*/ 1149535 h 1149535"/>
                <a:gd name="connsiteX4" fmla="*/ 12700 w 643611"/>
                <a:gd name="connsiteY4" fmla="*/ 3584 h 1149535"/>
                <a:gd name="connsiteX0" fmla="*/ 12700 w 643611"/>
                <a:gd name="connsiteY0" fmla="*/ 0 h 1145951"/>
                <a:gd name="connsiteX1" fmla="*/ 643414 w 643611"/>
                <a:gd name="connsiteY1" fmla="*/ 262909 h 1145951"/>
                <a:gd name="connsiteX2" fmla="*/ 629504 w 643611"/>
                <a:gd name="connsiteY2" fmla="*/ 1133198 h 1145951"/>
                <a:gd name="connsiteX3" fmla="*/ 0 w 643611"/>
                <a:gd name="connsiteY3" fmla="*/ 1145951 h 1145951"/>
                <a:gd name="connsiteX4" fmla="*/ 12700 w 643611"/>
                <a:gd name="connsiteY4" fmla="*/ 0 h 1145951"/>
                <a:gd name="connsiteX0" fmla="*/ 12700 w 643611"/>
                <a:gd name="connsiteY0" fmla="*/ 0 h 1145951"/>
                <a:gd name="connsiteX1" fmla="*/ 643414 w 643611"/>
                <a:gd name="connsiteY1" fmla="*/ 219337 h 1145951"/>
                <a:gd name="connsiteX2" fmla="*/ 629504 w 643611"/>
                <a:gd name="connsiteY2" fmla="*/ 1133198 h 1145951"/>
                <a:gd name="connsiteX3" fmla="*/ 0 w 643611"/>
                <a:gd name="connsiteY3" fmla="*/ 1145951 h 1145951"/>
                <a:gd name="connsiteX4" fmla="*/ 12700 w 643611"/>
                <a:gd name="connsiteY4" fmla="*/ 0 h 1145951"/>
                <a:gd name="connsiteX0" fmla="*/ 12700 w 634731"/>
                <a:gd name="connsiteY0" fmla="*/ 0 h 1145951"/>
                <a:gd name="connsiteX1" fmla="*/ 634329 w 634731"/>
                <a:gd name="connsiteY1" fmla="*/ 195131 h 1145951"/>
                <a:gd name="connsiteX2" fmla="*/ 629504 w 634731"/>
                <a:gd name="connsiteY2" fmla="*/ 1133198 h 1145951"/>
                <a:gd name="connsiteX3" fmla="*/ 0 w 634731"/>
                <a:gd name="connsiteY3" fmla="*/ 1145951 h 1145951"/>
                <a:gd name="connsiteX4" fmla="*/ 12700 w 634731"/>
                <a:gd name="connsiteY4" fmla="*/ 0 h 114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731" h="1145951">
                  <a:moveTo>
                    <a:pt x="12700" y="0"/>
                  </a:moveTo>
                  <a:cubicBezTo>
                    <a:pt x="374903" y="97869"/>
                    <a:pt x="631519" y="214698"/>
                    <a:pt x="634329" y="195131"/>
                  </a:cubicBezTo>
                  <a:cubicBezTo>
                    <a:pt x="636501" y="183798"/>
                    <a:pt x="629150" y="836830"/>
                    <a:pt x="629504" y="1133198"/>
                  </a:cubicBezTo>
                  <a:lnTo>
                    <a:pt x="0" y="1145951"/>
                  </a:lnTo>
                  <a:cubicBezTo>
                    <a:pt x="2822" y="819338"/>
                    <a:pt x="9878" y="326613"/>
                    <a:pt x="12700" y="0"/>
                  </a:cubicBezTo>
                  <a:close/>
                </a:path>
              </a:pathLst>
            </a:custGeom>
            <a:solidFill>
              <a:srgbClr val="D98F2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직사각형 33">
              <a:extLst>
                <a:ext uri="{FF2B5EF4-FFF2-40B4-BE49-F238E27FC236}">
                  <a16:creationId xmlns:a16="http://schemas.microsoft.com/office/drawing/2014/main" id="{7295B09A-2596-4D3A-8663-B24C15FA186F}"/>
                </a:ext>
              </a:extLst>
            </p:cNvPr>
            <p:cNvSpPr/>
            <p:nvPr/>
          </p:nvSpPr>
          <p:spPr>
            <a:xfrm>
              <a:off x="4264695" y="4794087"/>
              <a:ext cx="4640350" cy="906522"/>
            </a:xfrm>
            <a:custGeom>
              <a:avLst/>
              <a:gdLst>
                <a:gd name="connsiteX0" fmla="*/ 0 w 4747411"/>
                <a:gd name="connsiteY0" fmla="*/ 0 h 893822"/>
                <a:gd name="connsiteX1" fmla="*/ 4747411 w 4747411"/>
                <a:gd name="connsiteY1" fmla="*/ 0 h 893822"/>
                <a:gd name="connsiteX2" fmla="*/ 4747411 w 4747411"/>
                <a:gd name="connsiteY2" fmla="*/ 893822 h 893822"/>
                <a:gd name="connsiteX3" fmla="*/ 0 w 4747411"/>
                <a:gd name="connsiteY3" fmla="*/ 893822 h 893822"/>
                <a:gd name="connsiteX4" fmla="*/ 0 w 4747411"/>
                <a:gd name="connsiteY4" fmla="*/ 0 h 893822"/>
                <a:gd name="connsiteX0" fmla="*/ 0 w 4747411"/>
                <a:gd name="connsiteY0" fmla="*/ 0 h 893822"/>
                <a:gd name="connsiteX1" fmla="*/ 4726245 w 4747411"/>
                <a:gd name="connsiteY1" fmla="*/ 681566 h 893822"/>
                <a:gd name="connsiteX2" fmla="*/ 4747411 w 4747411"/>
                <a:gd name="connsiteY2" fmla="*/ 893822 h 893822"/>
                <a:gd name="connsiteX3" fmla="*/ 0 w 4747411"/>
                <a:gd name="connsiteY3" fmla="*/ 893822 h 893822"/>
                <a:gd name="connsiteX4" fmla="*/ 0 w 4747411"/>
                <a:gd name="connsiteY4" fmla="*/ 0 h 893822"/>
                <a:gd name="connsiteX0" fmla="*/ 0 w 4747411"/>
                <a:gd name="connsiteY0" fmla="*/ 0 h 893822"/>
                <a:gd name="connsiteX1" fmla="*/ 4573845 w 4747411"/>
                <a:gd name="connsiteY1" fmla="*/ 630766 h 893822"/>
                <a:gd name="connsiteX2" fmla="*/ 4747411 w 4747411"/>
                <a:gd name="connsiteY2" fmla="*/ 893822 h 893822"/>
                <a:gd name="connsiteX3" fmla="*/ 0 w 4747411"/>
                <a:gd name="connsiteY3" fmla="*/ 893822 h 893822"/>
                <a:gd name="connsiteX4" fmla="*/ 0 w 4747411"/>
                <a:gd name="connsiteY4" fmla="*/ 0 h 893822"/>
                <a:gd name="connsiteX0" fmla="*/ 0 w 4586544"/>
                <a:gd name="connsiteY0" fmla="*/ 0 h 919222"/>
                <a:gd name="connsiteX1" fmla="*/ 4573845 w 4586544"/>
                <a:gd name="connsiteY1" fmla="*/ 630766 h 919222"/>
                <a:gd name="connsiteX2" fmla="*/ 4586544 w 4586544"/>
                <a:gd name="connsiteY2" fmla="*/ 919222 h 919222"/>
                <a:gd name="connsiteX3" fmla="*/ 0 w 4586544"/>
                <a:gd name="connsiteY3" fmla="*/ 893822 h 919222"/>
                <a:gd name="connsiteX4" fmla="*/ 0 w 4586544"/>
                <a:gd name="connsiteY4" fmla="*/ 0 h 919222"/>
                <a:gd name="connsiteX0" fmla="*/ 0 w 4616179"/>
                <a:gd name="connsiteY0" fmla="*/ 0 h 919222"/>
                <a:gd name="connsiteX1" fmla="*/ 4616179 w 4616179"/>
                <a:gd name="connsiteY1" fmla="*/ 635000 h 919222"/>
                <a:gd name="connsiteX2" fmla="*/ 4586544 w 4616179"/>
                <a:gd name="connsiteY2" fmla="*/ 919222 h 919222"/>
                <a:gd name="connsiteX3" fmla="*/ 0 w 4616179"/>
                <a:gd name="connsiteY3" fmla="*/ 893822 h 919222"/>
                <a:gd name="connsiteX4" fmla="*/ 0 w 4616179"/>
                <a:gd name="connsiteY4" fmla="*/ 0 h 919222"/>
                <a:gd name="connsiteX0" fmla="*/ 0 w 4616179"/>
                <a:gd name="connsiteY0" fmla="*/ 0 h 919222"/>
                <a:gd name="connsiteX1" fmla="*/ 4616179 w 4616179"/>
                <a:gd name="connsiteY1" fmla="*/ 635000 h 919222"/>
                <a:gd name="connsiteX2" fmla="*/ 4603477 w 4616179"/>
                <a:gd name="connsiteY2" fmla="*/ 919222 h 919222"/>
                <a:gd name="connsiteX3" fmla="*/ 0 w 4616179"/>
                <a:gd name="connsiteY3" fmla="*/ 893822 h 919222"/>
                <a:gd name="connsiteX4" fmla="*/ 0 w 4616179"/>
                <a:gd name="connsiteY4" fmla="*/ 0 h 919222"/>
                <a:gd name="connsiteX0" fmla="*/ 0 w 4641577"/>
                <a:gd name="connsiteY0" fmla="*/ 0 h 906522"/>
                <a:gd name="connsiteX1" fmla="*/ 4616179 w 4641577"/>
                <a:gd name="connsiteY1" fmla="*/ 635000 h 906522"/>
                <a:gd name="connsiteX2" fmla="*/ 4641577 w 4641577"/>
                <a:gd name="connsiteY2" fmla="*/ 906522 h 906522"/>
                <a:gd name="connsiteX3" fmla="*/ 0 w 4641577"/>
                <a:gd name="connsiteY3" fmla="*/ 893822 h 906522"/>
                <a:gd name="connsiteX4" fmla="*/ 0 w 4641577"/>
                <a:gd name="connsiteY4" fmla="*/ 0 h 906522"/>
                <a:gd name="connsiteX0" fmla="*/ 0 w 4641577"/>
                <a:gd name="connsiteY0" fmla="*/ 0 h 906522"/>
                <a:gd name="connsiteX1" fmla="*/ 2258211 w 4641577"/>
                <a:gd name="connsiteY1" fmla="*/ 368300 h 906522"/>
                <a:gd name="connsiteX2" fmla="*/ 4616179 w 4641577"/>
                <a:gd name="connsiteY2" fmla="*/ 635000 h 906522"/>
                <a:gd name="connsiteX3" fmla="*/ 4641577 w 4641577"/>
                <a:gd name="connsiteY3" fmla="*/ 906522 h 906522"/>
                <a:gd name="connsiteX4" fmla="*/ 0 w 4641577"/>
                <a:gd name="connsiteY4" fmla="*/ 893822 h 906522"/>
                <a:gd name="connsiteX5" fmla="*/ 0 w 4641577"/>
                <a:gd name="connsiteY5" fmla="*/ 0 h 906522"/>
                <a:gd name="connsiteX0" fmla="*/ 0 w 4641577"/>
                <a:gd name="connsiteY0" fmla="*/ 0 h 906522"/>
                <a:gd name="connsiteX1" fmla="*/ 2262445 w 4641577"/>
                <a:gd name="connsiteY1" fmla="*/ 427567 h 906522"/>
                <a:gd name="connsiteX2" fmla="*/ 4616179 w 4641577"/>
                <a:gd name="connsiteY2" fmla="*/ 635000 h 906522"/>
                <a:gd name="connsiteX3" fmla="*/ 4641577 w 4641577"/>
                <a:gd name="connsiteY3" fmla="*/ 906522 h 906522"/>
                <a:gd name="connsiteX4" fmla="*/ 0 w 4641577"/>
                <a:gd name="connsiteY4" fmla="*/ 893822 h 906522"/>
                <a:gd name="connsiteX5" fmla="*/ 0 w 4641577"/>
                <a:gd name="connsiteY5" fmla="*/ 0 h 906522"/>
                <a:gd name="connsiteX0" fmla="*/ 0 w 4641577"/>
                <a:gd name="connsiteY0" fmla="*/ 0 h 906522"/>
                <a:gd name="connsiteX1" fmla="*/ 2241278 w 4641577"/>
                <a:gd name="connsiteY1" fmla="*/ 516467 h 906522"/>
                <a:gd name="connsiteX2" fmla="*/ 4616179 w 4641577"/>
                <a:gd name="connsiteY2" fmla="*/ 635000 h 906522"/>
                <a:gd name="connsiteX3" fmla="*/ 4641577 w 4641577"/>
                <a:gd name="connsiteY3" fmla="*/ 906522 h 906522"/>
                <a:gd name="connsiteX4" fmla="*/ 0 w 4641577"/>
                <a:gd name="connsiteY4" fmla="*/ 893822 h 906522"/>
                <a:gd name="connsiteX5" fmla="*/ 0 w 4641577"/>
                <a:gd name="connsiteY5" fmla="*/ 0 h 90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1577" h="906522">
                  <a:moveTo>
                    <a:pt x="0" y="0"/>
                  </a:moveTo>
                  <a:cubicBezTo>
                    <a:pt x="752737" y="104422"/>
                    <a:pt x="1488541" y="412045"/>
                    <a:pt x="2241278" y="516467"/>
                  </a:cubicBezTo>
                  <a:lnTo>
                    <a:pt x="4616179" y="635000"/>
                  </a:lnTo>
                  <a:lnTo>
                    <a:pt x="4641577" y="906522"/>
                  </a:lnTo>
                  <a:lnTo>
                    <a:pt x="0" y="89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8F2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946EF9E-034D-4D69-946F-E47D4337779C}"/>
              </a:ext>
            </a:extLst>
          </p:cNvPr>
          <p:cNvGrpSpPr/>
          <p:nvPr/>
        </p:nvGrpSpPr>
        <p:grpSpPr>
          <a:xfrm>
            <a:off x="2195866" y="1883331"/>
            <a:ext cx="8460024" cy="4103514"/>
            <a:chOff x="2445703" y="3044409"/>
            <a:chExt cx="6924264" cy="3065367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0091B076-E510-436C-9142-8252E220FC4E}"/>
                </a:ext>
              </a:extLst>
            </p:cNvPr>
            <p:cNvCxnSpPr>
              <a:cxnSpLocks/>
            </p:cNvCxnSpPr>
            <p:nvPr/>
          </p:nvCxnSpPr>
          <p:spPr>
            <a:xfrm>
              <a:off x="2462818" y="3044409"/>
              <a:ext cx="0" cy="3065367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DA2095F5-E4D8-4A51-8C84-1CCC5B122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5703" y="6093485"/>
              <a:ext cx="69242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23E76FDA-0141-4808-9C0C-8249F4B09073}"/>
              </a:ext>
            </a:extLst>
          </p:cNvPr>
          <p:cNvGrpSpPr/>
          <p:nvPr/>
        </p:nvGrpSpPr>
        <p:grpSpPr>
          <a:xfrm>
            <a:off x="4527269" y="4232319"/>
            <a:ext cx="2455761" cy="886101"/>
            <a:chOff x="7660338" y="2218947"/>
            <a:chExt cx="1659676" cy="385105"/>
          </a:xfrm>
        </p:grpSpPr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71A99E1B-1187-4B1D-A93C-19E405F38A94}"/>
                </a:ext>
              </a:extLst>
            </p:cNvPr>
            <p:cNvCxnSpPr/>
            <p:nvPr/>
          </p:nvCxnSpPr>
          <p:spPr>
            <a:xfrm flipV="1">
              <a:off x="7660338" y="2219739"/>
              <a:ext cx="251210" cy="384313"/>
            </a:xfrm>
            <a:prstGeom prst="line">
              <a:avLst/>
            </a:prstGeom>
            <a:ln w="63500" cap="rnd">
              <a:solidFill>
                <a:srgbClr val="F1E3C7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9E633CA2-1A33-4224-874A-F3EF948BAF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1548" y="2218947"/>
              <a:ext cx="1408466" cy="792"/>
            </a:xfrm>
            <a:prstGeom prst="line">
              <a:avLst/>
            </a:prstGeom>
            <a:ln w="63500" cap="rnd">
              <a:solidFill>
                <a:srgbClr val="F1E3C7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50D81EB1-6690-4075-AD2F-07DD6EA33603}"/>
              </a:ext>
            </a:extLst>
          </p:cNvPr>
          <p:cNvSpPr txBox="1"/>
          <p:nvPr/>
        </p:nvSpPr>
        <p:spPr>
          <a:xfrm>
            <a:off x="3791299" y="6121620"/>
            <a:ext cx="539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20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A2D613E-B449-4459-BA68-59210E9EACD8}"/>
              </a:ext>
            </a:extLst>
          </p:cNvPr>
          <p:cNvSpPr txBox="1"/>
          <p:nvPr/>
        </p:nvSpPr>
        <p:spPr>
          <a:xfrm>
            <a:off x="1989149" y="6095989"/>
            <a:ext cx="539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0.0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CE9188F-09F5-4C89-B259-0B2B6F8A9C99}"/>
              </a:ext>
            </a:extLst>
          </p:cNvPr>
          <p:cNvSpPr txBox="1"/>
          <p:nvPr/>
        </p:nvSpPr>
        <p:spPr>
          <a:xfrm>
            <a:off x="7318849" y="6102411"/>
            <a:ext cx="539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40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E650A69-3A10-4C97-A58F-6E93F05AEE5C}"/>
              </a:ext>
            </a:extLst>
          </p:cNvPr>
          <p:cNvSpPr txBox="1"/>
          <p:nvPr/>
        </p:nvSpPr>
        <p:spPr>
          <a:xfrm>
            <a:off x="9771671" y="6138952"/>
            <a:ext cx="4489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60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A8EA924-F750-402D-AB57-B9BA85D38007}"/>
              </a:ext>
            </a:extLst>
          </p:cNvPr>
          <p:cNvSpPr txBox="1"/>
          <p:nvPr/>
        </p:nvSpPr>
        <p:spPr>
          <a:xfrm>
            <a:off x="8635375" y="6111617"/>
            <a:ext cx="3594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B0596DE-6E07-4457-B003-85FDE7645A66}"/>
              </a:ext>
            </a:extLst>
          </p:cNvPr>
          <p:cNvSpPr txBox="1"/>
          <p:nvPr/>
        </p:nvSpPr>
        <p:spPr>
          <a:xfrm>
            <a:off x="5653311" y="6111674"/>
            <a:ext cx="539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30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0ECCAF7-11B6-40AE-8E16-8ED411687D4C}"/>
              </a:ext>
            </a:extLst>
          </p:cNvPr>
          <p:cNvSpPr txBox="1"/>
          <p:nvPr/>
        </p:nvSpPr>
        <p:spPr>
          <a:xfrm>
            <a:off x="1576012" y="5695879"/>
            <a:ext cx="539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0.0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D8E725A-07F6-49E8-B13B-8BF90B0195CE}"/>
              </a:ext>
            </a:extLst>
          </p:cNvPr>
          <p:cNvSpPr txBox="1"/>
          <p:nvPr/>
        </p:nvSpPr>
        <p:spPr>
          <a:xfrm>
            <a:off x="1648702" y="2581687"/>
            <a:ext cx="539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3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4300FA2-CCCA-4F8C-A5D1-9EAE26DF1D40}"/>
              </a:ext>
            </a:extLst>
          </p:cNvPr>
          <p:cNvSpPr txBox="1"/>
          <p:nvPr/>
        </p:nvSpPr>
        <p:spPr>
          <a:xfrm>
            <a:off x="1648702" y="3653982"/>
            <a:ext cx="539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724B415-CF7F-4FD3-952C-BD83E8FAFB7B}"/>
              </a:ext>
            </a:extLst>
          </p:cNvPr>
          <p:cNvSpPr txBox="1"/>
          <p:nvPr/>
        </p:nvSpPr>
        <p:spPr>
          <a:xfrm>
            <a:off x="1648702" y="4765228"/>
            <a:ext cx="539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1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3 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72599" y="587648"/>
            <a:ext cx="192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E</a:t>
            </a:r>
            <a:r>
              <a:rPr lang="en-US" altLang="ko-KR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EB27EB3-FC66-495B-A18B-0A4F62412320}"/>
              </a:ext>
            </a:extLst>
          </p:cNvPr>
          <p:cNvSpPr txBox="1"/>
          <p:nvPr/>
        </p:nvSpPr>
        <p:spPr>
          <a:xfrm>
            <a:off x="5390812" y="654656"/>
            <a:ext cx="310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</a:t>
            </a: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3293873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242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985588" y="486835"/>
            <a:ext cx="3623734" cy="5884330"/>
          </a:xfrm>
          <a:prstGeom prst="rect">
            <a:avLst/>
          </a:prstGeom>
          <a:solidFill>
            <a:srgbClr val="DEDEDE">
              <a:alpha val="8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64365E-517C-49B4-8DB2-D5558B5F71E1}"/>
              </a:ext>
            </a:extLst>
          </p:cNvPr>
          <p:cNvCxnSpPr>
            <a:cxnSpLocks/>
          </p:cNvCxnSpPr>
          <p:nvPr/>
        </p:nvCxnSpPr>
        <p:spPr>
          <a:xfrm>
            <a:off x="2056622" y="2958690"/>
            <a:ext cx="1481667" cy="0"/>
          </a:xfrm>
          <a:prstGeom prst="line">
            <a:avLst/>
          </a:prstGeom>
          <a:ln w="1651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E6251-7184-4759-96EF-C83B2C30305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0817" y="3115398"/>
            <a:ext cx="5766467" cy="57664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842588-A9FE-4CD0-8D6A-AA148ECE613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8207" y="428848"/>
            <a:ext cx="2499866" cy="24998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296784" y="6572172"/>
            <a:ext cx="5994400" cy="425043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F86ABF-9361-4A2A-ACF8-05E2AC94EE99}"/>
              </a:ext>
            </a:extLst>
          </p:cNvPr>
          <p:cNvSpPr/>
          <p:nvPr/>
        </p:nvSpPr>
        <p:spPr>
          <a:xfrm>
            <a:off x="12055740" y="1950939"/>
            <a:ext cx="139699" cy="486896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77588" y="2037069"/>
            <a:ext cx="463973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Part 4 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8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Modeling</a:t>
            </a:r>
            <a:endParaRPr kumimoji="0" lang="en-US" altLang="ko-KR" sz="3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86942C-3858-4A57-AFAB-0229FD970CF5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77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4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 Set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77234" y="2918311"/>
            <a:ext cx="1875065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</a:t>
            </a:r>
          </a:p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  <a:endParaRPr lang="en-US" altLang="ko-KR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 길이</a:t>
            </a:r>
            <a:endParaRPr lang="en-US" altLang="ko-KR" sz="1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53227" y="3195732"/>
            <a:ext cx="2094101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모인 금액</a:t>
            </a:r>
            <a:endParaRPr lang="en-US" altLang="ko-KR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 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                </a:t>
            </a:r>
          </a:p>
          <a:p>
            <a:pPr algn="ctr">
              <a:lnSpc>
                <a:spcPct val="13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후원자 수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        </a:t>
            </a:r>
          </a:p>
          <a:p>
            <a:pPr algn="ctr">
              <a:lnSpc>
                <a:spcPct val="130000"/>
              </a:lnSpc>
            </a:pPr>
            <a:r>
              <a:rPr lang="ko-KR" altLang="en-US" sz="2400" dirty="0" err="1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2400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 여부</a:t>
            </a:r>
            <a:endParaRPr lang="en-US" altLang="ko-KR" sz="2400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사각형: 둥근 모서리 38">
            <a:extLst>
              <a:ext uri="{FF2B5EF4-FFF2-40B4-BE49-F238E27FC236}">
                <a16:creationId xmlns:a16="http://schemas.microsoft.com/office/drawing/2014/main" id="{BFFB6032-7D22-4EF1-8939-5C2CF1BF0AF1}"/>
              </a:ext>
            </a:extLst>
          </p:cNvPr>
          <p:cNvSpPr/>
          <p:nvPr/>
        </p:nvSpPr>
        <p:spPr>
          <a:xfrm>
            <a:off x="1656833" y="2374092"/>
            <a:ext cx="4115869" cy="291507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사각형: 둥근 모서리 38">
            <a:extLst>
              <a:ext uri="{FF2B5EF4-FFF2-40B4-BE49-F238E27FC236}">
                <a16:creationId xmlns:a16="http://schemas.microsoft.com/office/drawing/2014/main" id="{BFFB6032-7D22-4EF1-8939-5C2CF1BF0AF1}"/>
              </a:ext>
            </a:extLst>
          </p:cNvPr>
          <p:cNvSpPr/>
          <p:nvPr/>
        </p:nvSpPr>
        <p:spPr>
          <a:xfrm>
            <a:off x="6232819" y="2374092"/>
            <a:ext cx="4115869" cy="291507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56833" y="3152775"/>
            <a:ext cx="41158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030310" y="2549318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독립 변수</a:t>
            </a:r>
            <a:endParaRPr lang="en-US" altLang="ko-KR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232819" y="3152775"/>
            <a:ext cx="41158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707085" y="2539792"/>
            <a:ext cx="1337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종속 변수</a:t>
            </a:r>
            <a:endParaRPr lang="en-US" altLang="ko-KR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74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6615126" y="2595995"/>
            <a:ext cx="4531486" cy="2156979"/>
          </a:xfrm>
          <a:prstGeom prst="roundRect">
            <a:avLst/>
          </a:prstGeom>
          <a:solidFill>
            <a:schemeClr val="tx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88264" y="2595996"/>
            <a:ext cx="4531486" cy="2156979"/>
          </a:xfrm>
          <a:prstGeom prst="roundRect">
            <a:avLst/>
          </a:prstGeom>
          <a:solidFill>
            <a:schemeClr val="tx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4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통계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10497" y="631608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6444225" y="554664"/>
            <a:ext cx="5049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독립변수 </a:t>
            </a:r>
            <a:r>
              <a:rPr lang="en-US" altLang="ko-KR" sz="24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</a:t>
            </a:r>
            <a:endParaRPr lang="en-US" altLang="ko-KR" sz="2400" dirty="0">
              <a:solidFill>
                <a:srgbClr val="44546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종속변수 </a:t>
            </a:r>
            <a:r>
              <a:rPr lang="en-US" altLang="ko-KR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400" dirty="0" err="1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 여부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16655" y="2720844"/>
            <a:ext cx="4321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스피어만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correlation coefficient : -0.1658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p-value: </a:t>
            </a:r>
            <a:r>
              <a:rPr lang="en-US" altLang="ko-KR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1.04773e-61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94197" y="2022321"/>
            <a:ext cx="43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상관 분석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823612" y="3434762"/>
            <a:ext cx="2340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R-squared: 0.014549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423990" y="3457033"/>
            <a:ext cx="3362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켄달타우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correlation coefficient : -0.1375 p-value</a:t>
            </a:r>
            <a:r>
              <a:rPr lang="en-US" altLang="ko-KR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6.8882e-61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23492" y="2029557"/>
            <a:ext cx="43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단일 선형 회귀 분석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4840" y="4705349"/>
            <a:ext cx="63602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금액과 </a:t>
            </a:r>
            <a:r>
              <a:rPr lang="ko-KR" altLang="en-US" sz="2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 여부는 </a:t>
            </a:r>
            <a:endParaRPr lang="en-US" altLang="ko-KR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매우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약한</a:t>
            </a:r>
            <a:r>
              <a:rPr lang="ko-KR" altLang="en-US" sz="24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음</a:t>
            </a:r>
            <a:r>
              <a:rPr lang="en-US" altLang="ko-KR" sz="24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(-)</a:t>
            </a:r>
            <a:r>
              <a:rPr lang="ko-KR" altLang="en-US" sz="24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상관관계</a:t>
            </a:r>
            <a:endParaRPr lang="en-US" altLang="ko-KR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ko-KR" altLang="en-US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05503" y="4774675"/>
            <a:ext cx="6360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모형이 데이터를 잘 설명하지 못함</a:t>
            </a:r>
            <a:endParaRPr lang="ko-KR" altLang="en-US" sz="1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369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6615126" y="2595995"/>
            <a:ext cx="4531486" cy="2156979"/>
          </a:xfrm>
          <a:prstGeom prst="roundRect">
            <a:avLst/>
          </a:prstGeom>
          <a:solidFill>
            <a:schemeClr val="tx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88264" y="2595996"/>
            <a:ext cx="4531486" cy="2156979"/>
          </a:xfrm>
          <a:prstGeom prst="roundRect">
            <a:avLst/>
          </a:prstGeom>
          <a:solidFill>
            <a:schemeClr val="tx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4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통계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10497" y="631608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6444225" y="554664"/>
            <a:ext cx="5049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독립변수 </a:t>
            </a:r>
            <a:r>
              <a:rPr lang="en-US" altLang="ko-KR" sz="24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</a:t>
            </a:r>
            <a:endParaRPr lang="en-US" altLang="ko-KR" sz="2400" dirty="0">
              <a:solidFill>
                <a:srgbClr val="44546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종속변수 </a:t>
            </a:r>
            <a:r>
              <a:rPr lang="en-US" altLang="ko-KR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 </a:t>
            </a:r>
            <a:r>
              <a:rPr lang="en-US" altLang="ko-KR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17668" y="2730369"/>
            <a:ext cx="3558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스피어만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correlation coefficient : 0.0279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p-value:</a:t>
            </a:r>
            <a:r>
              <a:rPr lang="en-US" altLang="ko-KR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0.005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94197" y="2022321"/>
            <a:ext cx="43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상관 분석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823612" y="3434762"/>
            <a:ext cx="2217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R-squared: -0.0005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417668" y="3457513"/>
            <a:ext cx="3362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켄달타우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correlation coefficient : 0.0156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p-value: </a:t>
            </a:r>
            <a:r>
              <a:rPr lang="en-US" altLang="ko-KR" dirty="0">
                <a:solidFill>
                  <a:srgbClr val="EF9863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0.02209</a:t>
            </a:r>
            <a:endParaRPr lang="ko-KR" altLang="en-US" dirty="0">
              <a:solidFill>
                <a:srgbClr val="EF9863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840" y="4705349"/>
            <a:ext cx="63602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금액과 달성 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매우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약한</a:t>
            </a:r>
            <a:r>
              <a:rPr lang="ko-KR" altLang="en-US" sz="24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양</a:t>
            </a:r>
            <a:r>
              <a:rPr lang="en-US" altLang="ko-KR" sz="24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(+)</a:t>
            </a:r>
            <a:r>
              <a:rPr lang="ko-KR" altLang="en-US" sz="2400" u="sng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상관관계</a:t>
            </a:r>
            <a:endParaRPr lang="en-US" altLang="ko-KR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ko-KR" altLang="en-US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05503" y="4774675"/>
            <a:ext cx="6360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모형이 데이터를 잘 설명하지 못함</a:t>
            </a:r>
            <a:endParaRPr lang="ko-KR" altLang="en-US" sz="1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23492" y="2029557"/>
            <a:ext cx="4304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단일 선형 회귀 분석</a:t>
            </a:r>
          </a:p>
        </p:txBody>
      </p:sp>
    </p:spTree>
    <p:extLst>
      <p:ext uri="{BB962C8B-B14F-4D97-AF65-F5344CB8AC3E}">
        <p14:creationId xmlns:p14="http://schemas.microsoft.com/office/powerpoint/2010/main" val="3627204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4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통계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10497" y="631608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87" y="1737975"/>
            <a:ext cx="9748511" cy="3943572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1217739" y="5700597"/>
            <a:ext cx="96312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출판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웹툰 리소스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잡화 등 특정 카테고리가 높은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달성하는 경향이 있지만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실패에 유의미한 영향을 미치지는 않음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6444225" y="554664"/>
            <a:ext cx="5049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독립변수 </a:t>
            </a:r>
            <a:r>
              <a:rPr lang="en-US" altLang="ko-KR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종속변수 </a:t>
            </a:r>
            <a:r>
              <a:rPr lang="en-US" altLang="ko-KR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 </a:t>
            </a:r>
            <a:r>
              <a:rPr lang="en-US" altLang="ko-KR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960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4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통계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10497" y="631608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112050" y="5386272"/>
            <a:ext cx="96312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제목의 글자 수가 많을 수록 높은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달성하는 경향이 있지만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실패에 유의미한 영향을 미치지는 않음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6444225" y="554664"/>
            <a:ext cx="5049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독립변수</a:t>
            </a:r>
            <a:r>
              <a:rPr kumimoji="0" lang="ko-KR" altLang="en-US" sz="2400" b="0" i="0" u="none" strike="noStrike" kern="1200" cap="none" spc="0" normalizeH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0" lang="en-US" altLang="ko-KR" sz="2400" b="0" i="0" u="none" strike="noStrike" kern="1200" cap="none" spc="0" normalizeH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 길이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종속변수 </a:t>
            </a:r>
            <a:r>
              <a:rPr lang="en-US" altLang="ko-KR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 </a:t>
            </a:r>
            <a:r>
              <a:rPr lang="en-US" altLang="ko-KR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%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7" y="2045592"/>
            <a:ext cx="109537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75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4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02262" y="622816"/>
            <a:ext cx="393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불균형 문제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5194271" y="631608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5829276" y="715148"/>
            <a:ext cx="562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noProof="0" dirty="0" err="1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24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 여부</a:t>
            </a:r>
            <a:r>
              <a:rPr lang="en-US" altLang="ko-KR" sz="24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(0 or 1)</a:t>
            </a:r>
            <a:r>
              <a:rPr lang="ko-KR" altLang="en-US" sz="24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비율 조정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4855" y="5791200"/>
            <a:ext cx="10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96827" y="5791200"/>
            <a:ext cx="102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(0)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07522" y="5730300"/>
            <a:ext cx="10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29494" y="5730300"/>
            <a:ext cx="102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(0)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4" name="줄무늬가 있는 오른쪽 화살표 23"/>
          <p:cNvSpPr/>
          <p:nvPr/>
        </p:nvSpPr>
        <p:spPr>
          <a:xfrm>
            <a:off x="5618089" y="3354965"/>
            <a:ext cx="423080" cy="791459"/>
          </a:xfrm>
          <a:prstGeom prst="stripedRightArrow">
            <a:avLst>
              <a:gd name="adj1" fmla="val 22195"/>
              <a:gd name="adj2" fmla="val 424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431A76-9CDD-49BA-B17F-22A594B5FC9C}"/>
              </a:ext>
            </a:extLst>
          </p:cNvPr>
          <p:cNvGrpSpPr/>
          <p:nvPr/>
        </p:nvGrpSpPr>
        <p:grpSpPr>
          <a:xfrm>
            <a:off x="900744" y="2198395"/>
            <a:ext cx="4666674" cy="3716571"/>
            <a:chOff x="3376829" y="8029244"/>
            <a:chExt cx="5770011" cy="441257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7C0D354-7983-47CD-9E21-531A4A77A097}"/>
                </a:ext>
              </a:extLst>
            </p:cNvPr>
            <p:cNvSpPr/>
            <p:nvPr/>
          </p:nvSpPr>
          <p:spPr>
            <a:xfrm>
              <a:off x="5217932" y="8244688"/>
              <a:ext cx="1079553" cy="3695690"/>
            </a:xfrm>
            <a:prstGeom prst="rect">
              <a:avLst/>
            </a:prstGeom>
            <a:solidFill>
              <a:srgbClr val="2A94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BEA82D2-89F7-44EB-AE2C-82FC7E1C5FEB}"/>
                </a:ext>
              </a:extLst>
            </p:cNvPr>
            <p:cNvSpPr/>
            <p:nvPr/>
          </p:nvSpPr>
          <p:spPr>
            <a:xfrm>
              <a:off x="7310836" y="11685251"/>
              <a:ext cx="1079553" cy="255125"/>
            </a:xfrm>
            <a:prstGeom prst="rect">
              <a:avLst/>
            </a:prstGeom>
            <a:solidFill>
              <a:srgbClr val="D98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D8CFC3C-F452-45DD-9586-2CF8C8A1D0C3}"/>
                </a:ext>
              </a:extLst>
            </p:cNvPr>
            <p:cNvCxnSpPr>
              <a:cxnSpLocks/>
            </p:cNvCxnSpPr>
            <p:nvPr/>
          </p:nvCxnSpPr>
          <p:spPr>
            <a:xfrm>
              <a:off x="4727240" y="8029244"/>
              <a:ext cx="0" cy="3911132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2E54125-DDCA-4542-9CA8-AF5A65D8A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7240" y="11940376"/>
              <a:ext cx="4419600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CBC11B9-6D95-45F8-90A7-1D124D532249}"/>
                </a:ext>
              </a:extLst>
            </p:cNvPr>
            <p:cNvCxnSpPr>
              <a:cxnSpLocks/>
            </p:cNvCxnSpPr>
            <p:nvPr/>
          </p:nvCxnSpPr>
          <p:spPr>
            <a:xfrm>
              <a:off x="4390180" y="11290113"/>
              <a:ext cx="355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C4661AB-ABE3-46CF-B3E1-918000B3C4B8}"/>
                </a:ext>
              </a:extLst>
            </p:cNvPr>
            <p:cNvCxnSpPr>
              <a:cxnSpLocks/>
            </p:cNvCxnSpPr>
            <p:nvPr/>
          </p:nvCxnSpPr>
          <p:spPr>
            <a:xfrm>
              <a:off x="4371640" y="10459902"/>
              <a:ext cx="355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ADFDF13-92B7-4F88-98D5-021498AC6524}"/>
                </a:ext>
              </a:extLst>
            </p:cNvPr>
            <p:cNvCxnSpPr>
              <a:cxnSpLocks/>
            </p:cNvCxnSpPr>
            <p:nvPr/>
          </p:nvCxnSpPr>
          <p:spPr>
            <a:xfrm>
              <a:off x="4399619" y="9769678"/>
              <a:ext cx="355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6D08A3E-CFF0-4A4C-9F49-31120AE5844D}"/>
                </a:ext>
              </a:extLst>
            </p:cNvPr>
            <p:cNvCxnSpPr>
              <a:cxnSpLocks/>
            </p:cNvCxnSpPr>
            <p:nvPr/>
          </p:nvCxnSpPr>
          <p:spPr>
            <a:xfrm>
              <a:off x="4390180" y="8211656"/>
              <a:ext cx="355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54F879-10E6-4764-A244-FC13CC3E42E8}"/>
                </a:ext>
              </a:extLst>
            </p:cNvPr>
            <p:cNvSpPr txBox="1"/>
            <p:nvPr/>
          </p:nvSpPr>
          <p:spPr>
            <a:xfrm>
              <a:off x="3376829" y="8076607"/>
              <a:ext cx="9948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10000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11E086-F88F-40CA-9DEE-29E6E64CB40C}"/>
                </a:ext>
              </a:extLst>
            </p:cNvPr>
            <p:cNvSpPr txBox="1"/>
            <p:nvPr/>
          </p:nvSpPr>
          <p:spPr>
            <a:xfrm>
              <a:off x="3805274" y="11685251"/>
              <a:ext cx="6766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2E5667C-4ECC-4D0C-AE7D-BB26913511E8}"/>
                </a:ext>
              </a:extLst>
            </p:cNvPr>
            <p:cNvSpPr txBox="1"/>
            <p:nvPr/>
          </p:nvSpPr>
          <p:spPr>
            <a:xfrm>
              <a:off x="3411631" y="8837530"/>
              <a:ext cx="792952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8000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4AFC8F-0B0D-4C39-8D77-5DCDAA2C0A1E}"/>
                </a:ext>
              </a:extLst>
            </p:cNvPr>
            <p:cNvSpPr txBox="1"/>
            <p:nvPr/>
          </p:nvSpPr>
          <p:spPr>
            <a:xfrm>
              <a:off x="5419399" y="12058131"/>
              <a:ext cx="676620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82119B3-6C29-4F8E-A1B6-F583A859B914}"/>
                </a:ext>
              </a:extLst>
            </p:cNvPr>
            <p:cNvCxnSpPr>
              <a:cxnSpLocks/>
            </p:cNvCxnSpPr>
            <p:nvPr/>
          </p:nvCxnSpPr>
          <p:spPr>
            <a:xfrm>
              <a:off x="4399619" y="9049283"/>
              <a:ext cx="355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86CE69-5F9E-40D8-B2DA-48C10E62811F}"/>
                </a:ext>
              </a:extLst>
            </p:cNvPr>
            <p:cNvSpPr txBox="1"/>
            <p:nvPr/>
          </p:nvSpPr>
          <p:spPr>
            <a:xfrm>
              <a:off x="3411631" y="9539653"/>
              <a:ext cx="987988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6000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90F788-36BD-49F9-A559-B9703A029AB6}"/>
                </a:ext>
              </a:extLst>
            </p:cNvPr>
            <p:cNvSpPr txBox="1"/>
            <p:nvPr/>
          </p:nvSpPr>
          <p:spPr>
            <a:xfrm>
              <a:off x="3427275" y="10264361"/>
              <a:ext cx="916384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4000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90DCA2-60B2-4ADB-AE23-B3936481F36E}"/>
                </a:ext>
              </a:extLst>
            </p:cNvPr>
            <p:cNvSpPr txBox="1"/>
            <p:nvPr/>
          </p:nvSpPr>
          <p:spPr>
            <a:xfrm>
              <a:off x="3466963" y="11088165"/>
              <a:ext cx="895239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2000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04249" y="3630518"/>
            <a:ext cx="3026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9561      :      149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C1635D-F3AE-4FF0-A258-1D955945F9D6}"/>
              </a:ext>
            </a:extLst>
          </p:cNvPr>
          <p:cNvGrpSpPr/>
          <p:nvPr/>
        </p:nvGrpSpPr>
        <p:grpSpPr>
          <a:xfrm>
            <a:off x="6561109" y="2196669"/>
            <a:ext cx="4494802" cy="3716571"/>
            <a:chOff x="3589337" y="8029244"/>
            <a:chExt cx="5557503" cy="441257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509B8B3-014A-493D-9741-783FEC7853BE}"/>
                </a:ext>
              </a:extLst>
            </p:cNvPr>
            <p:cNvSpPr/>
            <p:nvPr/>
          </p:nvSpPr>
          <p:spPr>
            <a:xfrm>
              <a:off x="5217931" y="8029244"/>
              <a:ext cx="1079553" cy="3911134"/>
            </a:xfrm>
            <a:prstGeom prst="rect">
              <a:avLst/>
            </a:prstGeom>
            <a:solidFill>
              <a:srgbClr val="2A94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5BD1654-762A-4FCB-A4C3-B8FB8FC8264E}"/>
                </a:ext>
              </a:extLst>
            </p:cNvPr>
            <p:cNvSpPr/>
            <p:nvPr/>
          </p:nvSpPr>
          <p:spPr>
            <a:xfrm>
              <a:off x="7310836" y="8078656"/>
              <a:ext cx="1079553" cy="3861722"/>
            </a:xfrm>
            <a:prstGeom prst="rect">
              <a:avLst/>
            </a:prstGeom>
            <a:solidFill>
              <a:srgbClr val="D98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556D52E-402C-48D5-85D6-EC49E358B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27240" y="8029244"/>
              <a:ext cx="0" cy="3911132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1FC089B-92A0-4B84-91AD-64B9897A7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7240" y="11940376"/>
              <a:ext cx="4419600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C56A237-6D01-42A8-89B9-4C718A899FA5}"/>
                </a:ext>
              </a:extLst>
            </p:cNvPr>
            <p:cNvCxnSpPr>
              <a:cxnSpLocks/>
            </p:cNvCxnSpPr>
            <p:nvPr/>
          </p:nvCxnSpPr>
          <p:spPr>
            <a:xfrm>
              <a:off x="4372770" y="11262493"/>
              <a:ext cx="3555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BEEB850-2489-47B0-ABDF-1DD75C4BA5D1}"/>
                </a:ext>
              </a:extLst>
            </p:cNvPr>
            <p:cNvCxnSpPr>
              <a:cxnSpLocks/>
            </p:cNvCxnSpPr>
            <p:nvPr/>
          </p:nvCxnSpPr>
          <p:spPr>
            <a:xfrm>
              <a:off x="4371624" y="9623726"/>
              <a:ext cx="3555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3E068F8-7ADC-48E1-A087-3D35CD38CD6D}"/>
                </a:ext>
              </a:extLst>
            </p:cNvPr>
            <p:cNvCxnSpPr>
              <a:cxnSpLocks/>
            </p:cNvCxnSpPr>
            <p:nvPr/>
          </p:nvCxnSpPr>
          <p:spPr>
            <a:xfrm>
              <a:off x="4381964" y="8184509"/>
              <a:ext cx="3555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EDA378-380F-4707-BAAE-FB3CD7BE9882}"/>
                </a:ext>
              </a:extLst>
            </p:cNvPr>
            <p:cNvSpPr txBox="1"/>
            <p:nvPr/>
          </p:nvSpPr>
          <p:spPr>
            <a:xfrm>
              <a:off x="3589337" y="8374436"/>
              <a:ext cx="994811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120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71C14E-9E40-4AD5-B075-3BE234258434}"/>
                </a:ext>
              </a:extLst>
            </p:cNvPr>
            <p:cNvSpPr txBox="1"/>
            <p:nvPr/>
          </p:nvSpPr>
          <p:spPr>
            <a:xfrm>
              <a:off x="3805274" y="11685251"/>
              <a:ext cx="6766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78B1095-0637-496F-BFA5-3DA36BCEDB2D}"/>
                </a:ext>
              </a:extLst>
            </p:cNvPr>
            <p:cNvSpPr txBox="1"/>
            <p:nvPr/>
          </p:nvSpPr>
          <p:spPr>
            <a:xfrm>
              <a:off x="3678978" y="9429825"/>
              <a:ext cx="792952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80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DC7143-FA7E-4199-ACE7-9457A6924D63}"/>
                </a:ext>
              </a:extLst>
            </p:cNvPr>
            <p:cNvSpPr txBox="1"/>
            <p:nvPr/>
          </p:nvSpPr>
          <p:spPr>
            <a:xfrm>
              <a:off x="5419399" y="12058131"/>
              <a:ext cx="676620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24182C3-4B40-4DA3-832E-A04D8D1115ED}"/>
                </a:ext>
              </a:extLst>
            </p:cNvPr>
            <p:cNvCxnSpPr>
              <a:cxnSpLocks/>
            </p:cNvCxnSpPr>
            <p:nvPr/>
          </p:nvCxnSpPr>
          <p:spPr>
            <a:xfrm>
              <a:off x="4381964" y="9115946"/>
              <a:ext cx="3555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B5B08D-0358-4D99-87CA-2B4069DC8BE0}"/>
                </a:ext>
              </a:extLst>
            </p:cNvPr>
            <p:cNvSpPr txBox="1"/>
            <p:nvPr/>
          </p:nvSpPr>
          <p:spPr>
            <a:xfrm>
              <a:off x="3681577" y="9897620"/>
              <a:ext cx="987988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60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BD9020D-F773-4C30-9D3D-3C0C9B7C3378}"/>
                </a:ext>
              </a:extLst>
            </p:cNvPr>
            <p:cNvSpPr txBox="1"/>
            <p:nvPr/>
          </p:nvSpPr>
          <p:spPr>
            <a:xfrm>
              <a:off x="3703453" y="11077319"/>
              <a:ext cx="916384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20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CC6B50C-DFA6-41DE-A328-1048F6CB0CDD}"/>
              </a:ext>
            </a:extLst>
          </p:cNvPr>
          <p:cNvCxnSpPr>
            <a:cxnSpLocks/>
          </p:cNvCxnSpPr>
          <p:nvPr/>
        </p:nvCxnSpPr>
        <p:spPr>
          <a:xfrm>
            <a:off x="7190600" y="2690194"/>
            <a:ext cx="2876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1B38626-7356-406F-8B2A-0752B1A74E3B}"/>
              </a:ext>
            </a:extLst>
          </p:cNvPr>
          <p:cNvSpPr txBox="1"/>
          <p:nvPr/>
        </p:nvSpPr>
        <p:spPr>
          <a:xfrm>
            <a:off x="6588798" y="2937823"/>
            <a:ext cx="804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100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EC9CBD1-8D41-4B43-8223-8B4FD3DFBDA9}"/>
              </a:ext>
            </a:extLst>
          </p:cNvPr>
          <p:cNvCxnSpPr>
            <a:cxnSpLocks/>
          </p:cNvCxnSpPr>
          <p:nvPr/>
        </p:nvCxnSpPr>
        <p:spPr>
          <a:xfrm>
            <a:off x="7179518" y="3959705"/>
            <a:ext cx="2876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842A297-2358-4B25-B198-07AB225AC585}"/>
              </a:ext>
            </a:extLst>
          </p:cNvPr>
          <p:cNvSpPr txBox="1"/>
          <p:nvPr/>
        </p:nvSpPr>
        <p:spPr>
          <a:xfrm>
            <a:off x="6633608" y="4235195"/>
            <a:ext cx="799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40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ADE6292-ACD0-4413-96D3-0CD1C2FCF58E}"/>
              </a:ext>
            </a:extLst>
          </p:cNvPr>
          <p:cNvCxnSpPr>
            <a:cxnSpLocks/>
          </p:cNvCxnSpPr>
          <p:nvPr/>
        </p:nvCxnSpPr>
        <p:spPr>
          <a:xfrm>
            <a:off x="7187881" y="4416672"/>
            <a:ext cx="2876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B753AB9-8020-4719-882A-D169C30FAC9A}"/>
              </a:ext>
            </a:extLst>
          </p:cNvPr>
          <p:cNvSpPr txBox="1"/>
          <p:nvPr/>
        </p:nvSpPr>
        <p:spPr>
          <a:xfrm>
            <a:off x="6580450" y="2111988"/>
            <a:ext cx="8045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140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19996" y="3414535"/>
            <a:ext cx="3026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149     :      149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061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4 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5118068" y="617616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02262" y="633007"/>
            <a:ext cx="393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다중 선형 회귀</a:t>
            </a:r>
            <a:endParaRPr lang="en-US" altLang="ko-KR" sz="3600" dirty="0">
              <a:solidFill>
                <a:srgbClr val="44546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5578434" y="530481"/>
            <a:ext cx="566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독립변수 </a:t>
            </a:r>
            <a:r>
              <a:rPr lang="en-US" altLang="ko-KR" sz="24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 길이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2400" dirty="0">
              <a:solidFill>
                <a:srgbClr val="44546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종속변수 </a:t>
            </a:r>
            <a:r>
              <a:rPr lang="en-US" altLang="ko-KR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400" dirty="0" err="1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 여부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0535" y="1630250"/>
            <a:ext cx="54210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OLS Regression (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잔차제곱법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06" y="2152759"/>
            <a:ext cx="4221949" cy="4384332"/>
          </a:xfrm>
          <a:prstGeom prst="rect">
            <a:avLst/>
          </a:prstGeom>
        </p:spPr>
      </p:pic>
      <p:sp>
        <p:nvSpPr>
          <p:cNvPr id="11" name="액자 10"/>
          <p:cNvSpPr/>
          <p:nvPr/>
        </p:nvSpPr>
        <p:spPr>
          <a:xfrm>
            <a:off x="3060692" y="2594623"/>
            <a:ext cx="2261493" cy="374563"/>
          </a:xfrm>
          <a:prstGeom prst="frame">
            <a:avLst>
              <a:gd name="adj1" fmla="val 14059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46294" y="2264810"/>
            <a:ext cx="467238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설명력 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en-US" altLang="ko-KR" sz="32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55%</a:t>
            </a:r>
            <a:endParaRPr lang="en-US" altLang="ko-KR" sz="2400" dirty="0">
              <a:solidFill>
                <a:srgbClr val="D98F2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모형의 적합도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1.083e-51  </a:t>
            </a:r>
            <a:r>
              <a:rPr lang="en-US" altLang="ko-KR" sz="28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유의</a:t>
            </a:r>
            <a:endParaRPr lang="en-US" altLang="ko-KR" sz="32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3060691" y="3046464"/>
            <a:ext cx="2261493" cy="374563"/>
          </a:xfrm>
          <a:prstGeom prst="frame">
            <a:avLst>
              <a:gd name="adj1" fmla="val 14059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/>
          <p:cNvSpPr/>
          <p:nvPr/>
        </p:nvSpPr>
        <p:spPr>
          <a:xfrm>
            <a:off x="1002262" y="5000366"/>
            <a:ext cx="3207341" cy="537848"/>
          </a:xfrm>
          <a:prstGeom prst="frame">
            <a:avLst>
              <a:gd name="adj1" fmla="val 7987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46294" y="4432012"/>
            <a:ext cx="7310787" cy="1217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유의한 변수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 길이 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  <a:endParaRPr lang="en-US" altLang="ko-KR" dirty="0">
              <a:solidFill>
                <a:srgbClr val="D98F2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y = 0.8043* </a:t>
            </a:r>
            <a:r>
              <a:rPr lang="ko-KR" altLang="en-US" sz="2800" dirty="0" err="1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제목길이</a:t>
            </a:r>
            <a:r>
              <a:rPr lang="en-US" altLang="ko-KR" sz="28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- 0.1471*</a:t>
            </a:r>
            <a:r>
              <a:rPr lang="ko-KR" altLang="en-US" sz="28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  <a:endParaRPr lang="en-US" altLang="ko-KR" sz="2800" dirty="0">
              <a:solidFill>
                <a:srgbClr val="D98F2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55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F779E0-D671-4067-904B-EA08B4EB5F2E}"/>
              </a:ext>
            </a:extLst>
          </p:cNvPr>
          <p:cNvSpPr/>
          <p:nvPr/>
        </p:nvSpPr>
        <p:spPr>
          <a:xfrm>
            <a:off x="-13099" y="162676"/>
            <a:ext cx="139699" cy="486896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2118E4-DEC5-4A3E-8976-3FFF37C8C441}"/>
              </a:ext>
            </a:extLst>
          </p:cNvPr>
          <p:cNvSpPr/>
          <p:nvPr/>
        </p:nvSpPr>
        <p:spPr>
          <a:xfrm>
            <a:off x="762360" y="435672"/>
            <a:ext cx="3623734" cy="5884330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20FF42-DB96-4937-849F-0F1ACFFD12A0}"/>
              </a:ext>
            </a:extLst>
          </p:cNvPr>
          <p:cNvSpPr txBox="1"/>
          <p:nvPr/>
        </p:nvSpPr>
        <p:spPr>
          <a:xfrm>
            <a:off x="254361" y="1984198"/>
            <a:ext cx="46397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Part 0 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8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About Project</a:t>
            </a:r>
            <a:endParaRPr kumimoji="0" lang="ko-KR" altLang="en-US" sz="3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3F34D4-19D9-49EF-9F7D-36C127195CAC}"/>
              </a:ext>
            </a:extLst>
          </p:cNvPr>
          <p:cNvCxnSpPr>
            <a:cxnSpLocks/>
          </p:cNvCxnSpPr>
          <p:nvPr/>
        </p:nvCxnSpPr>
        <p:spPr>
          <a:xfrm>
            <a:off x="1833393" y="2907527"/>
            <a:ext cx="1481667" cy="0"/>
          </a:xfrm>
          <a:prstGeom prst="line">
            <a:avLst/>
          </a:prstGeom>
          <a:ln w="1651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1E2C46-FE99-48C9-BFF2-CDDE88A3167A}"/>
              </a:ext>
            </a:extLst>
          </p:cNvPr>
          <p:cNvSpPr/>
          <p:nvPr/>
        </p:nvSpPr>
        <p:spPr>
          <a:xfrm>
            <a:off x="3058160" y="-1"/>
            <a:ext cx="3718560" cy="242164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10543-2CA1-4A7D-9DD2-C17DB0EF36F5}"/>
              </a:ext>
            </a:extLst>
          </p:cNvPr>
          <p:cNvSpPr txBox="1"/>
          <p:nvPr/>
        </p:nvSpPr>
        <p:spPr>
          <a:xfrm>
            <a:off x="1314789" y="4073021"/>
            <a:ext cx="1743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Team</a:t>
            </a:r>
            <a:r>
              <a:rPr lang="ko-KR" altLang="en-US" sz="20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Profile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Project goal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400C8EF-1B80-4D97-B632-3CCABB1792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42" y="495965"/>
            <a:ext cx="1036511" cy="29411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2FE78A-8195-4878-A9AB-4DBB1237CEBD}"/>
              </a:ext>
            </a:extLst>
          </p:cNvPr>
          <p:cNvSpPr/>
          <p:nvPr/>
        </p:nvSpPr>
        <p:spPr>
          <a:xfrm>
            <a:off x="2059805" y="-1"/>
            <a:ext cx="9067019" cy="233917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1BE9AC2-8E6C-4DE9-950A-3FE9ADA20E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75" y="552350"/>
            <a:ext cx="4588172" cy="5884331"/>
          </a:xfrm>
          <a:prstGeom prst="rect">
            <a:avLst/>
          </a:prstGeom>
          <a:noFill/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68FE236-770A-46E4-9EB1-63E7E9CA4037}"/>
              </a:ext>
            </a:extLst>
          </p:cNvPr>
          <p:cNvCxnSpPr>
            <a:cxnSpLocks/>
          </p:cNvCxnSpPr>
          <p:nvPr/>
        </p:nvCxnSpPr>
        <p:spPr>
          <a:xfrm>
            <a:off x="7723542" y="966127"/>
            <a:ext cx="683963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D100D9C-3D59-4795-ADA1-4D8DDFE76A1A}"/>
              </a:ext>
            </a:extLst>
          </p:cNvPr>
          <p:cNvCxnSpPr>
            <a:cxnSpLocks/>
          </p:cNvCxnSpPr>
          <p:nvPr/>
        </p:nvCxnSpPr>
        <p:spPr>
          <a:xfrm flipV="1">
            <a:off x="7717512" y="1121620"/>
            <a:ext cx="979720" cy="2277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587DD7B-E72A-4A18-B979-3E41BFD74232}"/>
              </a:ext>
            </a:extLst>
          </p:cNvPr>
          <p:cNvCxnSpPr>
            <a:cxnSpLocks/>
          </p:cNvCxnSpPr>
          <p:nvPr/>
        </p:nvCxnSpPr>
        <p:spPr>
          <a:xfrm>
            <a:off x="7710104" y="1297737"/>
            <a:ext cx="1289311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E32BD74-F0AC-4DB3-A6DF-87630B58A4E0}"/>
              </a:ext>
            </a:extLst>
          </p:cNvPr>
          <p:cNvCxnSpPr>
            <a:cxnSpLocks/>
          </p:cNvCxnSpPr>
          <p:nvPr/>
        </p:nvCxnSpPr>
        <p:spPr>
          <a:xfrm>
            <a:off x="7710104" y="1470952"/>
            <a:ext cx="1289311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FC25101A-0FE2-41E8-8CF1-4E2017278AC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1202" y="-318435"/>
            <a:ext cx="5705997" cy="580023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A385CC7-ADBD-40C9-A49C-7CF2DA42279A}"/>
              </a:ext>
            </a:extLst>
          </p:cNvPr>
          <p:cNvSpPr/>
          <p:nvPr/>
        </p:nvSpPr>
        <p:spPr>
          <a:xfrm>
            <a:off x="5442548" y="-8248"/>
            <a:ext cx="3718560" cy="242164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46FB4E8-9D92-4FFF-8248-2488A858BF30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3C53DF-1343-4C5E-A186-AA43C750AF11}"/>
              </a:ext>
            </a:extLst>
          </p:cNvPr>
          <p:cNvSpPr/>
          <p:nvPr/>
        </p:nvSpPr>
        <p:spPr>
          <a:xfrm>
            <a:off x="12065278" y="790075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120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4 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5118068" y="617616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1002262" y="633007"/>
            <a:ext cx="393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다중 </a:t>
            </a:r>
            <a:r>
              <a:rPr lang="ko-KR" altLang="en-US" sz="3600" dirty="0" err="1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로지스틱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회귀</a:t>
            </a:r>
            <a:endParaRPr lang="en-US" altLang="ko-KR" sz="3600" dirty="0">
              <a:solidFill>
                <a:srgbClr val="44546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72592" y="2440756"/>
            <a:ext cx="450227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설명력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en-US" altLang="ko-KR" sz="32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63%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학습용 </a:t>
            </a:r>
            <a:r>
              <a:rPr lang="ko-KR" altLang="en-US" sz="2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데이터셋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정확도 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66%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검증용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데이터셋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정확도 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63%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3305-572E-47B4-BD1E-A2D0FF4A63F0}"/>
              </a:ext>
            </a:extLst>
          </p:cNvPr>
          <p:cNvSpPr txBox="1"/>
          <p:nvPr/>
        </p:nvSpPr>
        <p:spPr>
          <a:xfrm>
            <a:off x="5578434" y="530481"/>
            <a:ext cx="5633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독립변수 </a:t>
            </a:r>
            <a:r>
              <a:rPr lang="en-US" altLang="ko-KR" sz="2400" noProof="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 길이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2400" dirty="0">
              <a:solidFill>
                <a:srgbClr val="44546A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종속변수 </a:t>
            </a:r>
            <a:r>
              <a:rPr lang="en-US" altLang="ko-KR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400" dirty="0" err="1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24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 여부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8189" y="1707605"/>
            <a:ext cx="817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범주형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(0 or 1)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 종속변수 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 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더 나은 성능을 위해 다중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로지스틱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회귀 실시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56833" y="5229220"/>
            <a:ext cx="88239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y = -0.488*</a:t>
            </a:r>
            <a:r>
              <a:rPr lang="ko-KR" altLang="en-US" sz="2800" dirty="0" err="1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목표금액</a:t>
            </a:r>
            <a:r>
              <a:rPr lang="ko-KR" altLang="en-US" sz="28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+ 1.882*</a:t>
            </a:r>
            <a:r>
              <a:rPr lang="ko-KR" altLang="en-US" sz="2800" dirty="0" err="1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제목길이</a:t>
            </a:r>
            <a:r>
              <a:rPr lang="ko-KR" altLang="en-US" sz="28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+ 1.088*</a:t>
            </a:r>
            <a:r>
              <a:rPr lang="ko-KR" altLang="en-US" sz="28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  <a:endParaRPr lang="en-US" altLang="ko-KR" sz="2800" dirty="0">
              <a:solidFill>
                <a:srgbClr val="D98F2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62" y="2947082"/>
            <a:ext cx="4592893" cy="15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83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52ADCBE0-0A42-4110-A3F3-A2E0D4342A7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4027" y="426482"/>
            <a:ext cx="2761216" cy="27612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7707537" y="471492"/>
            <a:ext cx="3623734" cy="5884330"/>
          </a:xfrm>
          <a:prstGeom prst="rect">
            <a:avLst/>
          </a:prstGeom>
          <a:solidFill>
            <a:srgbClr val="DEDEDE">
              <a:alpha val="8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64365E-517C-49B4-8DB2-D5558B5F71E1}"/>
              </a:ext>
            </a:extLst>
          </p:cNvPr>
          <p:cNvCxnSpPr>
            <a:cxnSpLocks/>
          </p:cNvCxnSpPr>
          <p:nvPr/>
        </p:nvCxnSpPr>
        <p:spPr>
          <a:xfrm>
            <a:off x="8820507" y="2676643"/>
            <a:ext cx="1481667" cy="0"/>
          </a:xfrm>
          <a:prstGeom prst="line">
            <a:avLst/>
          </a:prstGeom>
          <a:ln w="1651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296784" y="6572173"/>
            <a:ext cx="5994400" cy="212668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F86ABF-9361-4A2A-ACF8-05E2AC94EE99}"/>
              </a:ext>
            </a:extLst>
          </p:cNvPr>
          <p:cNvSpPr/>
          <p:nvPr/>
        </p:nvSpPr>
        <p:spPr>
          <a:xfrm>
            <a:off x="12055740" y="1950939"/>
            <a:ext cx="139699" cy="486896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7808463" y="1765402"/>
            <a:ext cx="3522808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Part </a:t>
            </a:r>
            <a:r>
              <a:rPr lang="en-US" altLang="ko-KR" sz="38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5</a:t>
            </a: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Machine learning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BF1EF6-99E6-421F-9F26-1DCC590585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9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6346" y="-345184"/>
            <a:ext cx="6884092" cy="660644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BC4A12-A499-4D44-98F5-9F3FEF4DB086}"/>
              </a:ext>
            </a:extLst>
          </p:cNvPr>
          <p:cNvSpPr/>
          <p:nvPr/>
        </p:nvSpPr>
        <p:spPr>
          <a:xfrm>
            <a:off x="0" y="0"/>
            <a:ext cx="6068882" cy="260782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86942C-3858-4A57-AFAB-0229FD970CF5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02C914-6248-4C5B-BF6A-0138B130855A}"/>
              </a:ext>
            </a:extLst>
          </p:cNvPr>
          <p:cNvSpPr/>
          <p:nvPr/>
        </p:nvSpPr>
        <p:spPr>
          <a:xfrm>
            <a:off x="0" y="242163"/>
            <a:ext cx="139699" cy="486896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247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325659" y="6561720"/>
            <a:ext cx="5994400" cy="318157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2AEF4-1AD8-495C-81EC-0E16514AD69D}"/>
              </a:ext>
            </a:extLst>
          </p:cNvPr>
          <p:cNvSpPr txBox="1"/>
          <p:nvPr/>
        </p:nvSpPr>
        <p:spPr>
          <a:xfrm>
            <a:off x="754026" y="1548419"/>
            <a:ext cx="5571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 개수 차이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09591-9CF6-473A-AAAD-26BD47B617D7}"/>
              </a:ext>
            </a:extLst>
          </p:cNvPr>
          <p:cNvSpPr txBox="1"/>
          <p:nvPr/>
        </p:nvSpPr>
        <p:spPr>
          <a:xfrm>
            <a:off x="6204544" y="2171864"/>
            <a:ext cx="145659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1-2. </a:t>
            </a:r>
            <a:r>
              <a:rPr lang="ko-KR" altLang="en-US" sz="17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그래프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9E2ECF-F552-41A2-B4BA-03E6A7E0FB07}"/>
              </a:ext>
            </a:extLst>
          </p:cNvPr>
          <p:cNvSpPr txBox="1"/>
          <p:nvPr/>
        </p:nvSpPr>
        <p:spPr>
          <a:xfrm>
            <a:off x="1112050" y="2334316"/>
            <a:ext cx="12550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1-1. </a:t>
            </a:r>
            <a:r>
              <a:rPr lang="ko-KR" altLang="en-US" sz="17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숫자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FFAB6-A3BC-4E13-A9E1-67717EE2EA72}"/>
              </a:ext>
            </a:extLst>
          </p:cNvPr>
          <p:cNvSpPr txBox="1"/>
          <p:nvPr/>
        </p:nvSpPr>
        <p:spPr>
          <a:xfrm>
            <a:off x="1656833" y="3031763"/>
            <a:ext cx="312135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result    count</a:t>
            </a:r>
          </a:p>
          <a:p>
            <a:endParaRPr lang="en-US" altLang="ko-KR" sz="2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0        0       149</a:t>
            </a:r>
            <a:endParaRPr lang="en-US" altLang="ko-KR" sz="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1         1      9561</a:t>
            </a:r>
            <a:endParaRPr lang="ko-KR" altLang="en-US" sz="2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D58692A-1B96-4CC6-83AD-5FC172874F25}"/>
              </a:ext>
            </a:extLst>
          </p:cNvPr>
          <p:cNvCxnSpPr>
            <a:cxnSpLocks/>
          </p:cNvCxnSpPr>
          <p:nvPr/>
        </p:nvCxnSpPr>
        <p:spPr>
          <a:xfrm>
            <a:off x="5865717" y="2335393"/>
            <a:ext cx="0" cy="37128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FDCEDB3-D389-48F3-9B08-FFE538873A01}"/>
              </a:ext>
            </a:extLst>
          </p:cNvPr>
          <p:cNvGrpSpPr/>
          <p:nvPr/>
        </p:nvGrpSpPr>
        <p:grpSpPr>
          <a:xfrm>
            <a:off x="6269231" y="2719679"/>
            <a:ext cx="4666674" cy="3665598"/>
            <a:chOff x="3376829" y="8029244"/>
            <a:chExt cx="5770011" cy="435205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9C5EC94-47DE-4F98-8012-FDAAF1BCCF4D}"/>
                </a:ext>
              </a:extLst>
            </p:cNvPr>
            <p:cNvSpPr/>
            <p:nvPr/>
          </p:nvSpPr>
          <p:spPr>
            <a:xfrm>
              <a:off x="5217932" y="8244688"/>
              <a:ext cx="1079553" cy="3695690"/>
            </a:xfrm>
            <a:prstGeom prst="rect">
              <a:avLst/>
            </a:prstGeom>
            <a:solidFill>
              <a:srgbClr val="2A94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B07A329-4905-4837-9DAD-B7AAC3EB9B0E}"/>
                </a:ext>
              </a:extLst>
            </p:cNvPr>
            <p:cNvSpPr/>
            <p:nvPr/>
          </p:nvSpPr>
          <p:spPr>
            <a:xfrm>
              <a:off x="7310836" y="11685251"/>
              <a:ext cx="1079553" cy="255125"/>
            </a:xfrm>
            <a:prstGeom prst="rect">
              <a:avLst/>
            </a:prstGeom>
            <a:solidFill>
              <a:srgbClr val="D98F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9DCAE94-95DA-48C0-A4B8-ADD7A33BD4D2}"/>
                </a:ext>
              </a:extLst>
            </p:cNvPr>
            <p:cNvCxnSpPr>
              <a:cxnSpLocks/>
            </p:cNvCxnSpPr>
            <p:nvPr/>
          </p:nvCxnSpPr>
          <p:spPr>
            <a:xfrm>
              <a:off x="4727240" y="8029244"/>
              <a:ext cx="0" cy="3911132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582FC11-A785-4A2C-AAD1-BE39665F17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7240" y="11940376"/>
              <a:ext cx="4419600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417AC8C-EB21-4C24-BCF1-7D5362105F51}"/>
                </a:ext>
              </a:extLst>
            </p:cNvPr>
            <p:cNvCxnSpPr>
              <a:cxnSpLocks/>
            </p:cNvCxnSpPr>
            <p:nvPr/>
          </p:nvCxnSpPr>
          <p:spPr>
            <a:xfrm>
              <a:off x="4390180" y="11290113"/>
              <a:ext cx="355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728B1AF-801C-452F-B70F-E6F5B444923A}"/>
                </a:ext>
              </a:extLst>
            </p:cNvPr>
            <p:cNvCxnSpPr>
              <a:cxnSpLocks/>
            </p:cNvCxnSpPr>
            <p:nvPr/>
          </p:nvCxnSpPr>
          <p:spPr>
            <a:xfrm>
              <a:off x="4371640" y="10459902"/>
              <a:ext cx="355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16F887-128A-4232-954D-11EB55BA7573}"/>
                </a:ext>
              </a:extLst>
            </p:cNvPr>
            <p:cNvCxnSpPr>
              <a:cxnSpLocks/>
            </p:cNvCxnSpPr>
            <p:nvPr/>
          </p:nvCxnSpPr>
          <p:spPr>
            <a:xfrm>
              <a:off x="4399619" y="9769678"/>
              <a:ext cx="355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6B2D7CC-27B6-4E28-AE5A-F5053B3C88C2}"/>
                </a:ext>
              </a:extLst>
            </p:cNvPr>
            <p:cNvCxnSpPr>
              <a:cxnSpLocks/>
            </p:cNvCxnSpPr>
            <p:nvPr/>
          </p:nvCxnSpPr>
          <p:spPr>
            <a:xfrm>
              <a:off x="4390180" y="8211656"/>
              <a:ext cx="355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5F5E16-AF0F-48C6-87A1-8AA68E5E21BB}"/>
                </a:ext>
              </a:extLst>
            </p:cNvPr>
            <p:cNvSpPr txBox="1"/>
            <p:nvPr/>
          </p:nvSpPr>
          <p:spPr>
            <a:xfrm>
              <a:off x="3376829" y="8076607"/>
              <a:ext cx="9948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10000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C45C43-2534-45E9-B4A6-751408B2454D}"/>
                </a:ext>
              </a:extLst>
            </p:cNvPr>
            <p:cNvSpPr txBox="1"/>
            <p:nvPr/>
          </p:nvSpPr>
          <p:spPr>
            <a:xfrm>
              <a:off x="3805274" y="11685251"/>
              <a:ext cx="6766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228D25-6960-40EE-8635-8612DD103FC4}"/>
                </a:ext>
              </a:extLst>
            </p:cNvPr>
            <p:cNvSpPr txBox="1"/>
            <p:nvPr/>
          </p:nvSpPr>
          <p:spPr>
            <a:xfrm>
              <a:off x="3411631" y="8837530"/>
              <a:ext cx="792952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8000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C8C86D-F321-4474-B55B-30B63BF9144B}"/>
                </a:ext>
              </a:extLst>
            </p:cNvPr>
            <p:cNvSpPr txBox="1"/>
            <p:nvPr/>
          </p:nvSpPr>
          <p:spPr>
            <a:xfrm>
              <a:off x="5419399" y="12058131"/>
              <a:ext cx="6766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성공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1D6D6E2-5FC5-46D8-92F8-3DF351D1B361}"/>
                </a:ext>
              </a:extLst>
            </p:cNvPr>
            <p:cNvSpPr txBox="1"/>
            <p:nvPr/>
          </p:nvSpPr>
          <p:spPr>
            <a:xfrm>
              <a:off x="7512302" y="12058131"/>
              <a:ext cx="6766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실패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960219FA-DC15-4645-91A3-8864DAF2F331}"/>
                </a:ext>
              </a:extLst>
            </p:cNvPr>
            <p:cNvCxnSpPr>
              <a:cxnSpLocks/>
            </p:cNvCxnSpPr>
            <p:nvPr/>
          </p:nvCxnSpPr>
          <p:spPr>
            <a:xfrm>
              <a:off x="4399619" y="9049283"/>
              <a:ext cx="3556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B640110-DAC7-4E50-9FD5-108A546C8F73}"/>
                </a:ext>
              </a:extLst>
            </p:cNvPr>
            <p:cNvSpPr txBox="1"/>
            <p:nvPr/>
          </p:nvSpPr>
          <p:spPr>
            <a:xfrm>
              <a:off x="3411631" y="9539653"/>
              <a:ext cx="987988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6000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99FF3A6-C333-4E1F-A2D2-63ED6F089E18}"/>
                </a:ext>
              </a:extLst>
            </p:cNvPr>
            <p:cNvSpPr txBox="1"/>
            <p:nvPr/>
          </p:nvSpPr>
          <p:spPr>
            <a:xfrm>
              <a:off x="3427275" y="10264361"/>
              <a:ext cx="916384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4000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4EE8619-BECC-4FF9-8A91-EDED79F8CD68}"/>
                </a:ext>
              </a:extLst>
            </p:cNvPr>
            <p:cNvSpPr txBox="1"/>
            <p:nvPr/>
          </p:nvSpPr>
          <p:spPr>
            <a:xfrm>
              <a:off x="3466963" y="11088165"/>
              <a:ext cx="895239" cy="38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2000</a:t>
              </a:r>
              <a:endPara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82C16F2-DD35-408C-9F36-F3CD6EA66790}"/>
              </a:ext>
            </a:extLst>
          </p:cNvPr>
          <p:cNvSpPr/>
          <p:nvPr/>
        </p:nvSpPr>
        <p:spPr>
          <a:xfrm>
            <a:off x="488189" y="436973"/>
            <a:ext cx="10926863" cy="924992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08E81F-9A6C-4A90-A2BC-1BC7F648A20B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5 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425AC5-F8A5-4DA4-8619-CBD99DA3E615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 줄 예측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AD4BAE0-83C8-4E5C-A0B5-5B732D50493F}"/>
              </a:ext>
            </a:extLst>
          </p:cNvPr>
          <p:cNvCxnSpPr>
            <a:cxnSpLocks/>
          </p:cNvCxnSpPr>
          <p:nvPr/>
        </p:nvCxnSpPr>
        <p:spPr>
          <a:xfrm>
            <a:off x="4410497" y="631608"/>
            <a:ext cx="0" cy="61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696B264-25BE-4B48-B6FB-4E22E78959CC}"/>
              </a:ext>
            </a:extLst>
          </p:cNvPr>
          <p:cNvSpPr txBox="1"/>
          <p:nvPr/>
        </p:nvSpPr>
        <p:spPr>
          <a:xfrm>
            <a:off x="5170290" y="576303"/>
            <a:ext cx="50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실패 여부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78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325659" y="6561720"/>
            <a:ext cx="5994400" cy="318157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9944806" y="2411938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2AEF4-1AD8-495C-81EC-0E16514AD69D}"/>
              </a:ext>
            </a:extLst>
          </p:cNvPr>
          <p:cNvSpPr txBox="1"/>
          <p:nvPr/>
        </p:nvSpPr>
        <p:spPr>
          <a:xfrm>
            <a:off x="765456" y="1548419"/>
            <a:ext cx="634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제목에서 띄어쓰기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특수문자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영어 제외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한글만 선택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C60055-2462-4E2F-AFAC-F2B3A6AE8BD7}"/>
              </a:ext>
            </a:extLst>
          </p:cNvPr>
          <p:cNvSpPr txBox="1"/>
          <p:nvPr/>
        </p:nvSpPr>
        <p:spPr>
          <a:xfrm>
            <a:off x="1088001" y="2261634"/>
            <a:ext cx="6344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df[</a:t>
            </a:r>
            <a:r>
              <a:rPr lang="en-US" altLang="ko-KR" sz="17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"title"]</a:t>
            </a:r>
            <a:r>
              <a:rPr lang="en-US" altLang="ko-KR" sz="17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 df["title"].</a:t>
            </a:r>
            <a:r>
              <a:rPr lang="en-US" altLang="ko-KR" sz="17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str.replace</a:t>
            </a:r>
            <a:r>
              <a:rPr lang="en-US" altLang="ko-KR" sz="17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en-US" altLang="ko-KR" sz="17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"[^</a:t>
            </a:r>
            <a:r>
              <a:rPr lang="ko-KR" altLang="en-US" sz="1700" dirty="0" err="1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ㄱ</a:t>
            </a:r>
            <a:r>
              <a:rPr lang="en-US" altLang="ko-KR" sz="17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lang="ko-KR" altLang="en-US" sz="1700" dirty="0" err="1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ㅎㅏ</a:t>
            </a:r>
            <a:r>
              <a:rPr lang="en-US" altLang="ko-KR" sz="17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lang="ko-KR" altLang="en-US" sz="1700" dirty="0" err="1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ㅣ가</a:t>
            </a:r>
            <a:r>
              <a:rPr lang="en-US" altLang="ko-KR" sz="17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lang="ko-KR" altLang="en-US" sz="1700" dirty="0" err="1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힣</a:t>
            </a:r>
            <a:r>
              <a:rPr lang="en-US" altLang="ko-KR" sz="17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]","“</a:t>
            </a:r>
            <a:r>
              <a:rPr lang="en-US" altLang="ko-KR" sz="17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700" dirty="0">
              <a:solidFill>
                <a:schemeClr val="accent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A2F35B-EEFA-488B-B2E6-73226926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2" t="31284" r="54544" b="54946"/>
          <a:stretch/>
        </p:blipFill>
        <p:spPr>
          <a:xfrm>
            <a:off x="1109172" y="3088650"/>
            <a:ext cx="5729712" cy="130821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7066F3-F08D-43E0-A5CC-FF8497158F4C}"/>
              </a:ext>
            </a:extLst>
          </p:cNvPr>
          <p:cNvSpPr/>
          <p:nvPr/>
        </p:nvSpPr>
        <p:spPr>
          <a:xfrm>
            <a:off x="1173990" y="2929855"/>
            <a:ext cx="1761066" cy="16244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901940-DF15-4F31-A00D-0E3E10EF09AA}"/>
              </a:ext>
            </a:extLst>
          </p:cNvPr>
          <p:cNvSpPr txBox="1"/>
          <p:nvPr/>
        </p:nvSpPr>
        <p:spPr>
          <a:xfrm>
            <a:off x="7698321" y="1517642"/>
            <a:ext cx="6344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필요한 자료만 남김 </a:t>
            </a:r>
            <a:r>
              <a:rPr lang="en-US" altLang="ko-KR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(title)</a:t>
            </a:r>
            <a:endParaRPr lang="ko-KR" altLang="en-US" sz="22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3C1002-CF28-4942-9CF3-8FAF0EFB7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9" t="47772" r="77730" b="27011"/>
          <a:stretch/>
        </p:blipFill>
        <p:spPr>
          <a:xfrm>
            <a:off x="7874811" y="2339112"/>
            <a:ext cx="3581404" cy="40322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8A633B-E4BF-4329-8EE2-1E1543E24943}"/>
              </a:ext>
            </a:extLst>
          </p:cNvPr>
          <p:cNvSpPr txBox="1"/>
          <p:nvPr/>
        </p:nvSpPr>
        <p:spPr>
          <a:xfrm>
            <a:off x="7975509" y="1967173"/>
            <a:ext cx="251109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df1 = df[[</a:t>
            </a:r>
            <a:r>
              <a:rPr lang="en-US" altLang="ko-KR" sz="17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"</a:t>
            </a:r>
            <a:r>
              <a:rPr lang="en-US" altLang="ko-KR" sz="1700" dirty="0" err="1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title"</a:t>
            </a:r>
            <a:r>
              <a:rPr lang="en-US" altLang="ko-KR" sz="17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700" dirty="0" err="1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"result</a:t>
            </a:r>
            <a:r>
              <a:rPr lang="en-US" altLang="ko-KR" sz="17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"]] </a:t>
            </a:r>
            <a:endParaRPr lang="ko-KR" altLang="en-US" sz="1700" dirty="0">
              <a:solidFill>
                <a:schemeClr val="accent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78102CD-2BA1-4A9E-808F-45042679D31D}"/>
              </a:ext>
            </a:extLst>
          </p:cNvPr>
          <p:cNvGrpSpPr/>
          <p:nvPr/>
        </p:nvGrpSpPr>
        <p:grpSpPr>
          <a:xfrm>
            <a:off x="2386186" y="4554319"/>
            <a:ext cx="5312135" cy="800100"/>
            <a:chOff x="1908810" y="4857750"/>
            <a:chExt cx="5312135" cy="8001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3A5A4D2-358F-4483-9F5D-ED7D0156B37C}"/>
                </a:ext>
              </a:extLst>
            </p:cNvPr>
            <p:cNvCxnSpPr>
              <a:cxnSpLocks/>
            </p:cNvCxnSpPr>
            <p:nvPr/>
          </p:nvCxnSpPr>
          <p:spPr>
            <a:xfrm>
              <a:off x="1908810" y="4857750"/>
              <a:ext cx="711644" cy="80010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323B0-ABDE-42C2-A43D-A9D3B9596967}"/>
                </a:ext>
              </a:extLst>
            </p:cNvPr>
            <p:cNvCxnSpPr/>
            <p:nvPr/>
          </p:nvCxnSpPr>
          <p:spPr>
            <a:xfrm>
              <a:off x="2620454" y="5657850"/>
              <a:ext cx="4600491" cy="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2C16F2-DD35-408C-9F36-F3CD6EA66790}"/>
              </a:ext>
            </a:extLst>
          </p:cNvPr>
          <p:cNvSpPr/>
          <p:nvPr/>
        </p:nvSpPr>
        <p:spPr>
          <a:xfrm>
            <a:off x="488189" y="436973"/>
            <a:ext cx="10926863" cy="924992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08E81F-9A6C-4A90-A2BC-1BC7F648A20B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5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425AC5-F8A5-4DA4-8619-CBD99DA3E615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 줄 예측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AD4BAE0-83C8-4E5C-A0B5-5B732D50493F}"/>
              </a:ext>
            </a:extLst>
          </p:cNvPr>
          <p:cNvCxnSpPr>
            <a:cxnSpLocks/>
          </p:cNvCxnSpPr>
          <p:nvPr/>
        </p:nvCxnSpPr>
        <p:spPr>
          <a:xfrm>
            <a:off x="4410497" y="631608"/>
            <a:ext cx="0" cy="61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696B264-25BE-4B48-B6FB-4E22E78959CC}"/>
              </a:ext>
            </a:extLst>
          </p:cNvPr>
          <p:cNvSpPr txBox="1"/>
          <p:nvPr/>
        </p:nvSpPr>
        <p:spPr>
          <a:xfrm>
            <a:off x="5170290" y="576303"/>
            <a:ext cx="50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실패 여부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680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325659" y="6561720"/>
            <a:ext cx="5994400" cy="19848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2AEF4-1AD8-495C-81EC-0E16514AD69D}"/>
              </a:ext>
            </a:extLst>
          </p:cNvPr>
          <p:cNvSpPr txBox="1"/>
          <p:nvPr/>
        </p:nvSpPr>
        <p:spPr>
          <a:xfrm>
            <a:off x="567267" y="1783336"/>
            <a:ext cx="5571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 White space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데이터를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empty value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변경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1"/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한글이 없는 경우 공란으로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C7327-C0E4-411A-9CAD-8CC3BC4A6037}"/>
              </a:ext>
            </a:extLst>
          </p:cNvPr>
          <p:cNvSpPr txBox="1"/>
          <p:nvPr/>
        </p:nvSpPr>
        <p:spPr>
          <a:xfrm>
            <a:off x="1128854" y="2649252"/>
            <a:ext cx="414123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df1['title'] = df1[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'title'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].</a:t>
            </a:r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str.replace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'^ +’, “”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df1[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'title'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].replace('', </a:t>
            </a:r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np.nan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inplace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=</a:t>
            </a:r>
            <a:r>
              <a:rPr lang="en-US" altLang="ko-KR" sz="1500" dirty="0">
                <a:solidFill>
                  <a:schemeClr val="accent6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True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r>
              <a:rPr lang="en-US" altLang="ko-KR" sz="1500" dirty="0">
                <a:solidFill>
                  <a:schemeClr val="accent6">
                    <a:lumMod val="40000"/>
                    <a:lumOff val="6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print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(df1.isnull().sum())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D0E96A-1FB5-414A-B31D-9481635DF1F0}"/>
              </a:ext>
            </a:extLst>
          </p:cNvPr>
          <p:cNvSpPr txBox="1"/>
          <p:nvPr/>
        </p:nvSpPr>
        <p:spPr>
          <a:xfrm>
            <a:off x="1475781" y="3898606"/>
            <a:ext cx="273215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title               56</a:t>
            </a:r>
            <a:endParaRPr lang="en-US" altLang="ko-KR" sz="8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result             0</a:t>
            </a:r>
          </a:p>
          <a:p>
            <a:endParaRPr lang="en-US" altLang="ko-KR" sz="2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dtype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  int64</a:t>
            </a:r>
            <a:endParaRPr lang="ko-KR" altLang="en-US" sz="2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EA2B25-B351-4EB2-905B-19348BD253E5}"/>
              </a:ext>
            </a:extLst>
          </p:cNvPr>
          <p:cNvSpPr txBox="1"/>
          <p:nvPr/>
        </p:nvSpPr>
        <p:spPr>
          <a:xfrm>
            <a:off x="7179733" y="1783336"/>
            <a:ext cx="3127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 Nan title </a:t>
            </a:r>
            <a:r>
              <a:rPr lang="ko-KR" altLang="en-US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제거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E369B6-6019-4527-A824-77500286DB7A}"/>
              </a:ext>
            </a:extLst>
          </p:cNvPr>
          <p:cNvSpPr txBox="1"/>
          <p:nvPr/>
        </p:nvSpPr>
        <p:spPr>
          <a:xfrm>
            <a:off x="7739675" y="2290107"/>
            <a:ext cx="2567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df1 = df1.dropna(how = 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'any'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681D15-6B07-4A3F-A1F6-14895E901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4" t="47098" r="78067" b="30742"/>
          <a:stretch/>
        </p:blipFill>
        <p:spPr>
          <a:xfrm>
            <a:off x="7233753" y="2719933"/>
            <a:ext cx="3346244" cy="330127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2C16F2-DD35-408C-9F36-F3CD6EA66790}"/>
              </a:ext>
            </a:extLst>
          </p:cNvPr>
          <p:cNvSpPr/>
          <p:nvPr/>
        </p:nvSpPr>
        <p:spPr>
          <a:xfrm>
            <a:off x="488189" y="436973"/>
            <a:ext cx="10926863" cy="924992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08E81F-9A6C-4A90-A2BC-1BC7F648A20B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5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425AC5-F8A5-4DA4-8619-CBD99DA3E615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 줄 예측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AD4BAE0-83C8-4E5C-A0B5-5B732D50493F}"/>
              </a:ext>
            </a:extLst>
          </p:cNvPr>
          <p:cNvCxnSpPr>
            <a:cxnSpLocks/>
          </p:cNvCxnSpPr>
          <p:nvPr/>
        </p:nvCxnSpPr>
        <p:spPr>
          <a:xfrm>
            <a:off x="4410497" y="631608"/>
            <a:ext cx="0" cy="61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696B264-25BE-4B48-B6FB-4E22E78959CC}"/>
              </a:ext>
            </a:extLst>
          </p:cNvPr>
          <p:cNvSpPr txBox="1"/>
          <p:nvPr/>
        </p:nvSpPr>
        <p:spPr>
          <a:xfrm>
            <a:off x="5170290" y="576303"/>
            <a:ext cx="50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실패 여부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678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325659" y="6561720"/>
            <a:ext cx="5994400" cy="19848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EA2B25-B351-4EB2-905B-19348BD253E5}"/>
              </a:ext>
            </a:extLst>
          </p:cNvPr>
          <p:cNvSpPr txBox="1"/>
          <p:nvPr/>
        </p:nvSpPr>
        <p:spPr>
          <a:xfrm>
            <a:off x="644180" y="1658207"/>
            <a:ext cx="3127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</a:t>
            </a:r>
            <a:r>
              <a:rPr lang="ko-KR" altLang="en-US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결과 비율 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E13E24-1D74-4475-BB02-19DC733568E0}"/>
              </a:ext>
            </a:extLst>
          </p:cNvPr>
          <p:cNvSpPr/>
          <p:nvPr/>
        </p:nvSpPr>
        <p:spPr>
          <a:xfrm>
            <a:off x="3777247" y="2181731"/>
            <a:ext cx="1079553" cy="3695689"/>
          </a:xfrm>
          <a:prstGeom prst="rect">
            <a:avLst/>
          </a:prstGeom>
          <a:solidFill>
            <a:srgbClr val="2A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CA33A6-4A91-4C1D-9613-2970082B42CA}"/>
              </a:ext>
            </a:extLst>
          </p:cNvPr>
          <p:cNvSpPr/>
          <p:nvPr/>
        </p:nvSpPr>
        <p:spPr>
          <a:xfrm>
            <a:off x="5870151" y="2306448"/>
            <a:ext cx="1079553" cy="3570971"/>
          </a:xfrm>
          <a:prstGeom prst="rect">
            <a:avLst/>
          </a:prstGeom>
          <a:solidFill>
            <a:srgbClr val="D98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F4FC594-D541-4F08-99FE-8FB410A05BB3}"/>
              </a:ext>
            </a:extLst>
          </p:cNvPr>
          <p:cNvCxnSpPr/>
          <p:nvPr/>
        </p:nvCxnSpPr>
        <p:spPr>
          <a:xfrm>
            <a:off x="3286555" y="1966287"/>
            <a:ext cx="0" cy="3911132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A445C2-E193-4992-90F8-E550EECDD64D}"/>
              </a:ext>
            </a:extLst>
          </p:cNvPr>
          <p:cNvCxnSpPr>
            <a:cxnSpLocks/>
          </p:cNvCxnSpPr>
          <p:nvPr/>
        </p:nvCxnSpPr>
        <p:spPr>
          <a:xfrm flipH="1">
            <a:off x="3286555" y="5877419"/>
            <a:ext cx="4419600" cy="0"/>
          </a:xfrm>
          <a:prstGeom prst="line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90A381-16B8-43F1-AD7F-A23CB1B8D073}"/>
              </a:ext>
            </a:extLst>
          </p:cNvPr>
          <p:cNvCxnSpPr/>
          <p:nvPr/>
        </p:nvCxnSpPr>
        <p:spPr>
          <a:xfrm>
            <a:off x="2930955" y="5397500"/>
            <a:ext cx="3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8607069-7DF8-4A71-A14A-C5CA13C52C5F}"/>
              </a:ext>
            </a:extLst>
          </p:cNvPr>
          <p:cNvCxnSpPr/>
          <p:nvPr/>
        </p:nvCxnSpPr>
        <p:spPr>
          <a:xfrm>
            <a:off x="2930955" y="4864101"/>
            <a:ext cx="3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816153-14AC-41D2-B570-2C53F3736F0E}"/>
              </a:ext>
            </a:extLst>
          </p:cNvPr>
          <p:cNvCxnSpPr/>
          <p:nvPr/>
        </p:nvCxnSpPr>
        <p:spPr>
          <a:xfrm>
            <a:off x="2930955" y="4339167"/>
            <a:ext cx="3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DB8687A-8CED-40F1-ABC7-8C1E88491B97}"/>
              </a:ext>
            </a:extLst>
          </p:cNvPr>
          <p:cNvCxnSpPr/>
          <p:nvPr/>
        </p:nvCxnSpPr>
        <p:spPr>
          <a:xfrm>
            <a:off x="2930955" y="3881967"/>
            <a:ext cx="3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D1F8959-C89A-4D0E-BF20-597E22E16959}"/>
              </a:ext>
            </a:extLst>
          </p:cNvPr>
          <p:cNvCxnSpPr>
            <a:cxnSpLocks/>
          </p:cNvCxnSpPr>
          <p:nvPr/>
        </p:nvCxnSpPr>
        <p:spPr>
          <a:xfrm>
            <a:off x="2930955" y="3403600"/>
            <a:ext cx="3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0CCF03F-FB76-4A5D-AD0F-EBF33C9BC363}"/>
              </a:ext>
            </a:extLst>
          </p:cNvPr>
          <p:cNvCxnSpPr>
            <a:cxnSpLocks/>
          </p:cNvCxnSpPr>
          <p:nvPr/>
        </p:nvCxnSpPr>
        <p:spPr>
          <a:xfrm>
            <a:off x="2930955" y="2904067"/>
            <a:ext cx="3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8CC1F12-15A5-4D99-9419-FCE545C8D03C}"/>
              </a:ext>
            </a:extLst>
          </p:cNvPr>
          <p:cNvCxnSpPr>
            <a:cxnSpLocks/>
          </p:cNvCxnSpPr>
          <p:nvPr/>
        </p:nvCxnSpPr>
        <p:spPr>
          <a:xfrm>
            <a:off x="2930955" y="2431956"/>
            <a:ext cx="3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6738F0-2D25-4510-B54F-EBCD3B0DF199}"/>
              </a:ext>
            </a:extLst>
          </p:cNvPr>
          <p:cNvSpPr txBox="1"/>
          <p:nvPr/>
        </p:nvSpPr>
        <p:spPr>
          <a:xfrm>
            <a:off x="2318759" y="2281168"/>
            <a:ext cx="676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140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19ECC0-C16C-4D26-A3FE-FB01DB39F6BB}"/>
              </a:ext>
            </a:extLst>
          </p:cNvPr>
          <p:cNvSpPr txBox="1"/>
          <p:nvPr/>
        </p:nvSpPr>
        <p:spPr>
          <a:xfrm>
            <a:off x="2304489" y="3239013"/>
            <a:ext cx="676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100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659AC2-F89C-424D-AC1F-46467066A864}"/>
              </a:ext>
            </a:extLst>
          </p:cNvPr>
          <p:cNvSpPr txBox="1"/>
          <p:nvPr/>
        </p:nvSpPr>
        <p:spPr>
          <a:xfrm>
            <a:off x="2304489" y="3706721"/>
            <a:ext cx="676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80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28158-C8FE-4AE2-9A58-BC51A2CD3B09}"/>
              </a:ext>
            </a:extLst>
          </p:cNvPr>
          <p:cNvSpPr txBox="1"/>
          <p:nvPr/>
        </p:nvSpPr>
        <p:spPr>
          <a:xfrm>
            <a:off x="2307599" y="4214772"/>
            <a:ext cx="676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60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806CB4-1FD2-47A7-B551-CBC1F085DE05}"/>
              </a:ext>
            </a:extLst>
          </p:cNvPr>
          <p:cNvSpPr txBox="1"/>
          <p:nvPr/>
        </p:nvSpPr>
        <p:spPr>
          <a:xfrm>
            <a:off x="2310292" y="4679197"/>
            <a:ext cx="676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40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DDD04F-D3EE-42A1-9349-5ED9856A8DD1}"/>
              </a:ext>
            </a:extLst>
          </p:cNvPr>
          <p:cNvSpPr txBox="1"/>
          <p:nvPr/>
        </p:nvSpPr>
        <p:spPr>
          <a:xfrm>
            <a:off x="2318759" y="5187248"/>
            <a:ext cx="676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04D540-CBC3-47C8-BF78-59ABE95AAA4C}"/>
              </a:ext>
            </a:extLst>
          </p:cNvPr>
          <p:cNvSpPr txBox="1"/>
          <p:nvPr/>
        </p:nvSpPr>
        <p:spPr>
          <a:xfrm>
            <a:off x="2364589" y="5622294"/>
            <a:ext cx="676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4D9E59-4453-4EC5-983D-EDA9B8F590AE}"/>
              </a:ext>
            </a:extLst>
          </p:cNvPr>
          <p:cNvSpPr txBox="1"/>
          <p:nvPr/>
        </p:nvSpPr>
        <p:spPr>
          <a:xfrm>
            <a:off x="2305036" y="2712963"/>
            <a:ext cx="676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120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BA8DD2-9C8B-4F39-BAEA-0F575543E39F}"/>
              </a:ext>
            </a:extLst>
          </p:cNvPr>
          <p:cNvSpPr txBox="1"/>
          <p:nvPr/>
        </p:nvSpPr>
        <p:spPr>
          <a:xfrm>
            <a:off x="4072187" y="6057987"/>
            <a:ext cx="676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8C6452-34AF-4685-A09F-9A55B5C87C3D}"/>
              </a:ext>
            </a:extLst>
          </p:cNvPr>
          <p:cNvSpPr txBox="1"/>
          <p:nvPr/>
        </p:nvSpPr>
        <p:spPr>
          <a:xfrm>
            <a:off x="6180387" y="6034172"/>
            <a:ext cx="676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95EA9D55-0DA3-4D39-B5CB-93F717587780}"/>
              </a:ext>
            </a:extLst>
          </p:cNvPr>
          <p:cNvSpPr/>
          <p:nvPr/>
        </p:nvSpPr>
        <p:spPr>
          <a:xfrm>
            <a:off x="8707751" y="2289981"/>
            <a:ext cx="337940" cy="369332"/>
          </a:xfrm>
          <a:prstGeom prst="flowChartConnector">
            <a:avLst/>
          </a:prstGeom>
          <a:solidFill>
            <a:srgbClr val="2A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54A044E0-4AA7-47D8-AAD6-C58C8D950EBA}"/>
              </a:ext>
            </a:extLst>
          </p:cNvPr>
          <p:cNvSpPr/>
          <p:nvPr/>
        </p:nvSpPr>
        <p:spPr>
          <a:xfrm>
            <a:off x="8725120" y="3100751"/>
            <a:ext cx="337940" cy="369332"/>
          </a:xfrm>
          <a:prstGeom prst="flowChartConnector">
            <a:avLst/>
          </a:prstGeom>
          <a:solidFill>
            <a:srgbClr val="D98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2C5B26-6FA5-47EA-A6C6-51030472D316}"/>
              </a:ext>
            </a:extLst>
          </p:cNvPr>
          <p:cNvSpPr txBox="1"/>
          <p:nvPr/>
        </p:nvSpPr>
        <p:spPr>
          <a:xfrm>
            <a:off x="9191818" y="2230351"/>
            <a:ext cx="15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89F8D8-AB94-4817-8C01-11493C30CA80}"/>
              </a:ext>
            </a:extLst>
          </p:cNvPr>
          <p:cNvSpPr txBox="1"/>
          <p:nvPr/>
        </p:nvSpPr>
        <p:spPr>
          <a:xfrm>
            <a:off x="9182051" y="3085362"/>
            <a:ext cx="1556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82C16F2-DD35-408C-9F36-F3CD6EA66790}"/>
              </a:ext>
            </a:extLst>
          </p:cNvPr>
          <p:cNvSpPr/>
          <p:nvPr/>
        </p:nvSpPr>
        <p:spPr>
          <a:xfrm>
            <a:off x="488189" y="436973"/>
            <a:ext cx="10926863" cy="924992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08E81F-9A6C-4A90-A2BC-1BC7F648A20B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5 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425AC5-F8A5-4DA4-8619-CBD99DA3E615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 줄 예측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AD4BAE0-83C8-4E5C-A0B5-5B732D50493F}"/>
              </a:ext>
            </a:extLst>
          </p:cNvPr>
          <p:cNvCxnSpPr>
            <a:cxnSpLocks/>
          </p:cNvCxnSpPr>
          <p:nvPr/>
        </p:nvCxnSpPr>
        <p:spPr>
          <a:xfrm>
            <a:off x="4410497" y="631608"/>
            <a:ext cx="0" cy="61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696B264-25BE-4B48-B6FB-4E22E78959CC}"/>
              </a:ext>
            </a:extLst>
          </p:cNvPr>
          <p:cNvSpPr txBox="1"/>
          <p:nvPr/>
        </p:nvSpPr>
        <p:spPr>
          <a:xfrm>
            <a:off x="5170290" y="576303"/>
            <a:ext cx="50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실패 여부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291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325659" y="6417356"/>
            <a:ext cx="5994400" cy="19848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346858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2AEF4-1AD8-495C-81EC-0E16514AD69D}"/>
              </a:ext>
            </a:extLst>
          </p:cNvPr>
          <p:cNvSpPr txBox="1"/>
          <p:nvPr/>
        </p:nvSpPr>
        <p:spPr>
          <a:xfrm>
            <a:off x="567267" y="1638972"/>
            <a:ext cx="2147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 </a:t>
            </a:r>
            <a:r>
              <a:rPr lang="ko-KR" altLang="en-US" sz="22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불용어</a:t>
            </a:r>
            <a:r>
              <a:rPr lang="ko-KR" altLang="en-US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C7327-C0E4-411A-9CAD-8CC3BC4A6037}"/>
              </a:ext>
            </a:extLst>
          </p:cNvPr>
          <p:cNvSpPr txBox="1"/>
          <p:nvPr/>
        </p:nvSpPr>
        <p:spPr>
          <a:xfrm>
            <a:off x="816578" y="2145743"/>
            <a:ext cx="57402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stopwords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 [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은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들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는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좀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잘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걍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과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도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으로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와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하다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'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F7E434-B221-40AA-95E1-FA3867E7E78D}"/>
              </a:ext>
            </a:extLst>
          </p:cNvPr>
          <p:cNvSpPr txBox="1"/>
          <p:nvPr/>
        </p:nvSpPr>
        <p:spPr>
          <a:xfrm>
            <a:off x="834543" y="4015627"/>
            <a:ext cx="10489089" cy="195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5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X_train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 []</a:t>
            </a:r>
          </a:p>
          <a:p>
            <a:pPr>
              <a:lnSpc>
                <a:spcPct val="150000"/>
              </a:lnSpc>
            </a:pPr>
            <a:r>
              <a:rPr lang="en-US" altLang="ko-KR" sz="165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for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sentence </a:t>
            </a:r>
            <a:r>
              <a:rPr lang="en-US" altLang="ko-KR" sz="165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65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tqdm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(df1['title']):</a:t>
            </a:r>
          </a:p>
          <a:p>
            <a:pPr>
              <a:lnSpc>
                <a:spcPct val="150000"/>
              </a:lnSpc>
            </a:pP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</a:t>
            </a:r>
            <a:r>
              <a:rPr lang="en-US" altLang="ko-KR" sz="165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tokenized_sentence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 </a:t>
            </a:r>
            <a:r>
              <a:rPr lang="en-US" altLang="ko-KR" sz="165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okt.morphs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(sentence, stem=</a:t>
            </a:r>
            <a:r>
              <a:rPr lang="en-US" altLang="ko-KR" sz="165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True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       </a:t>
            </a:r>
          </a:p>
          <a:p>
            <a:pPr>
              <a:lnSpc>
                <a:spcPct val="150000"/>
              </a:lnSpc>
            </a:pP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</a:t>
            </a:r>
            <a:r>
              <a:rPr lang="en-US" altLang="ko-KR" sz="165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stopwords_removed_sentence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= [word </a:t>
            </a:r>
            <a:r>
              <a:rPr lang="en-US" altLang="ko-KR" sz="165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for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word </a:t>
            </a:r>
            <a:r>
              <a:rPr lang="en-US" altLang="ko-KR" sz="165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65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tokenized_sentence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65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if not 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word </a:t>
            </a:r>
            <a:r>
              <a:rPr lang="en-US" altLang="ko-KR" sz="165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65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stopwords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</a:t>
            </a:r>
            <a:r>
              <a:rPr lang="en-US" altLang="ko-KR" sz="165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X_train.append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en-US" altLang="ko-KR" sz="165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stopwords_removed_sentence</a:t>
            </a:r>
            <a:r>
              <a:rPr lang="en-US" altLang="ko-KR" sz="165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65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93DA22-17E5-4281-AE27-2A1731074387}"/>
              </a:ext>
            </a:extLst>
          </p:cNvPr>
          <p:cNvSpPr txBox="1"/>
          <p:nvPr/>
        </p:nvSpPr>
        <p:spPr>
          <a:xfrm>
            <a:off x="1830969" y="2834645"/>
            <a:ext cx="1048909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성공과 실패의 데이터 개수 차이가 많이 나서 </a:t>
            </a:r>
            <a:r>
              <a:rPr lang="en-US" altLang="ko-KR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trainm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test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나누기 어려움 </a:t>
            </a:r>
            <a:endParaRPr lang="en-US" altLang="ko-KR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-&gt;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일괄적으로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train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넣고 진행함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4F7E3C-965F-4E85-BB04-2E6ED72B4925}"/>
              </a:ext>
            </a:extLst>
          </p:cNvPr>
          <p:cNvGrpSpPr/>
          <p:nvPr/>
        </p:nvGrpSpPr>
        <p:grpSpPr>
          <a:xfrm flipV="1">
            <a:off x="5764544" y="4633992"/>
            <a:ext cx="1862422" cy="219094"/>
            <a:chOff x="1908810" y="4857750"/>
            <a:chExt cx="6000024" cy="800100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B3A69DB-F36B-4589-9B7E-43055C7F0538}"/>
                </a:ext>
              </a:extLst>
            </p:cNvPr>
            <p:cNvCxnSpPr>
              <a:cxnSpLocks/>
            </p:cNvCxnSpPr>
            <p:nvPr/>
          </p:nvCxnSpPr>
          <p:spPr>
            <a:xfrm>
              <a:off x="1908810" y="4857750"/>
              <a:ext cx="711644" cy="80010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641CB86-F345-4737-AFAA-A4FF4F598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0454" y="5657850"/>
              <a:ext cx="5288380" cy="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4E8ECA-A5F6-4347-B6CD-2699560F7EC6}"/>
              </a:ext>
            </a:extLst>
          </p:cNvPr>
          <p:cNvGrpSpPr/>
          <p:nvPr/>
        </p:nvGrpSpPr>
        <p:grpSpPr>
          <a:xfrm flipV="1">
            <a:off x="8723308" y="4991760"/>
            <a:ext cx="1733550" cy="287532"/>
            <a:chOff x="1908810" y="4857750"/>
            <a:chExt cx="5491191" cy="80010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1C568BB-7FFC-416A-B9A8-E3BFCE095650}"/>
                </a:ext>
              </a:extLst>
            </p:cNvPr>
            <p:cNvCxnSpPr>
              <a:cxnSpLocks/>
            </p:cNvCxnSpPr>
            <p:nvPr/>
          </p:nvCxnSpPr>
          <p:spPr>
            <a:xfrm>
              <a:off x="1908810" y="4857750"/>
              <a:ext cx="711644" cy="80010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B42A7AA-0FC7-4921-A9DE-A4870B484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0454" y="5657850"/>
              <a:ext cx="4779547" cy="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5E0A478-7807-4C0F-9283-E6462C391C6A}"/>
              </a:ext>
            </a:extLst>
          </p:cNvPr>
          <p:cNvSpPr txBox="1"/>
          <p:nvPr/>
        </p:nvSpPr>
        <p:spPr>
          <a:xfrm>
            <a:off x="6590421" y="4214512"/>
            <a:ext cx="11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토큰화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3F8DCD-EFF0-4C9E-AAFF-51307EEB93AA}"/>
              </a:ext>
            </a:extLst>
          </p:cNvPr>
          <p:cNvSpPr txBox="1"/>
          <p:nvPr/>
        </p:nvSpPr>
        <p:spPr>
          <a:xfrm>
            <a:off x="9127243" y="4571990"/>
            <a:ext cx="150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불용어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처리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2C16F2-DD35-408C-9F36-F3CD6EA66790}"/>
              </a:ext>
            </a:extLst>
          </p:cNvPr>
          <p:cNvSpPr/>
          <p:nvPr/>
        </p:nvSpPr>
        <p:spPr>
          <a:xfrm>
            <a:off x="488189" y="436973"/>
            <a:ext cx="10926863" cy="924992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08E81F-9A6C-4A90-A2BC-1BC7F648A20B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5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425AC5-F8A5-4DA4-8619-CBD99DA3E615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 줄 예측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AD4BAE0-83C8-4E5C-A0B5-5B732D50493F}"/>
              </a:ext>
            </a:extLst>
          </p:cNvPr>
          <p:cNvCxnSpPr>
            <a:cxnSpLocks/>
          </p:cNvCxnSpPr>
          <p:nvPr/>
        </p:nvCxnSpPr>
        <p:spPr>
          <a:xfrm>
            <a:off x="4410497" y="631608"/>
            <a:ext cx="0" cy="61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96B264-25BE-4B48-B6FB-4E22E78959CC}"/>
              </a:ext>
            </a:extLst>
          </p:cNvPr>
          <p:cNvSpPr txBox="1"/>
          <p:nvPr/>
        </p:nvSpPr>
        <p:spPr>
          <a:xfrm>
            <a:off x="5170290" y="576303"/>
            <a:ext cx="50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실패 여부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04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325659" y="6417356"/>
            <a:ext cx="5994400" cy="19848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346858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2C16F2-DD35-408C-9F36-F3CD6EA66790}"/>
              </a:ext>
            </a:extLst>
          </p:cNvPr>
          <p:cNvSpPr/>
          <p:nvPr/>
        </p:nvSpPr>
        <p:spPr>
          <a:xfrm>
            <a:off x="488189" y="436973"/>
            <a:ext cx="10926863" cy="924992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8E81F-9A6C-4A90-A2BC-1BC7F648A20B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5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25AC5-F8A5-4DA4-8619-CBD99DA3E615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 줄 예측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AD4BAE0-83C8-4E5C-A0B5-5B732D50493F}"/>
              </a:ext>
            </a:extLst>
          </p:cNvPr>
          <p:cNvCxnSpPr>
            <a:cxnSpLocks/>
          </p:cNvCxnSpPr>
          <p:nvPr/>
        </p:nvCxnSpPr>
        <p:spPr>
          <a:xfrm>
            <a:off x="4410497" y="631608"/>
            <a:ext cx="0" cy="61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96B264-25BE-4B48-B6FB-4E22E78959CC}"/>
              </a:ext>
            </a:extLst>
          </p:cNvPr>
          <p:cNvSpPr txBox="1"/>
          <p:nvPr/>
        </p:nvSpPr>
        <p:spPr>
          <a:xfrm>
            <a:off x="5170290" y="576303"/>
            <a:ext cx="50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실패 여부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2AEF4-1AD8-495C-81EC-0E16514AD69D}"/>
              </a:ext>
            </a:extLst>
          </p:cNvPr>
          <p:cNvSpPr txBox="1"/>
          <p:nvPr/>
        </p:nvSpPr>
        <p:spPr>
          <a:xfrm>
            <a:off x="567267" y="1638972"/>
            <a:ext cx="2147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7.  </a:t>
            </a:r>
            <a:r>
              <a:rPr lang="ko-KR" altLang="en-US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토큰의 정수화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3C7327-C0E4-411A-9CAD-8CC3BC4A6037}"/>
              </a:ext>
            </a:extLst>
          </p:cNvPr>
          <p:cNvSpPr txBox="1"/>
          <p:nvPr/>
        </p:nvSpPr>
        <p:spPr>
          <a:xfrm>
            <a:off x="817588" y="2040237"/>
            <a:ext cx="6270022" cy="178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from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tensorflow.keras.preprocessing.text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import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Tokenizer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tokenizer = Tokenizer()</a:t>
            </a:r>
          </a:p>
          <a:p>
            <a:pPr>
              <a:lnSpc>
                <a:spcPct val="150000"/>
              </a:lnSpc>
            </a:pPr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tokenizer.fit_on_texts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X_train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print(</a:t>
            </a:r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tokenizer.word_index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98D1B5-1A90-4EBA-9910-AAE0A3645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3" t="32165" r="67640" b="47032"/>
          <a:stretch/>
        </p:blipFill>
        <p:spPr>
          <a:xfrm>
            <a:off x="7355369" y="1666850"/>
            <a:ext cx="3934979" cy="20320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3210BEA-080D-410C-8C8E-58E42E6F6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0" t="32269" r="79944" b="63146"/>
          <a:stretch/>
        </p:blipFill>
        <p:spPr>
          <a:xfrm>
            <a:off x="5640287" y="2816863"/>
            <a:ext cx="5175508" cy="140551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DAF84B-CBC2-4EA1-AA83-5740029261D5}"/>
              </a:ext>
            </a:extLst>
          </p:cNvPr>
          <p:cNvSpPr/>
          <p:nvPr/>
        </p:nvSpPr>
        <p:spPr>
          <a:xfrm>
            <a:off x="7152287" y="1547311"/>
            <a:ext cx="2207942" cy="7779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CE5584E-CB6C-4304-8D6E-6087B1AE8741}"/>
              </a:ext>
            </a:extLst>
          </p:cNvPr>
          <p:cNvGrpSpPr/>
          <p:nvPr/>
        </p:nvGrpSpPr>
        <p:grpSpPr>
          <a:xfrm flipV="1">
            <a:off x="6096000" y="2089413"/>
            <a:ext cx="1031945" cy="724159"/>
            <a:chOff x="1908810" y="4857750"/>
            <a:chExt cx="5491191" cy="80010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C81DD7B-9FE4-472B-8880-EFD048347D5F}"/>
                </a:ext>
              </a:extLst>
            </p:cNvPr>
            <p:cNvCxnSpPr>
              <a:cxnSpLocks/>
            </p:cNvCxnSpPr>
            <p:nvPr/>
          </p:nvCxnSpPr>
          <p:spPr>
            <a:xfrm>
              <a:off x="1908810" y="4857750"/>
              <a:ext cx="711644" cy="80010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0A683D0-48E7-4F07-A297-FE9F59414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0454" y="5657850"/>
              <a:ext cx="4779547" cy="0"/>
            </a:xfrm>
            <a:prstGeom prst="line">
              <a:avLst/>
            </a:prstGeom>
            <a:ln w="381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2B7AF8D-9BD7-41B3-8EC8-94018C5AE36C}"/>
              </a:ext>
            </a:extLst>
          </p:cNvPr>
          <p:cNvSpPr txBox="1"/>
          <p:nvPr/>
        </p:nvSpPr>
        <p:spPr>
          <a:xfrm>
            <a:off x="1261008" y="5086698"/>
            <a:ext cx="3696002" cy="74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vocab_size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500" dirty="0">
                <a:solidFill>
                  <a:srgbClr val="AE78D6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=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92D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len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tokenizer.word_index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92D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print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"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집합의 크기 </a:t>
            </a:r>
            <a:r>
              <a:rPr lang="en-US" altLang="ko-KR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:"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vocab_size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B3F88A-9497-4F79-8686-F09AF4598BF2}"/>
              </a:ext>
            </a:extLst>
          </p:cNvPr>
          <p:cNvSpPr txBox="1"/>
          <p:nvPr/>
        </p:nvSpPr>
        <p:spPr>
          <a:xfrm>
            <a:off x="933677" y="4645680"/>
            <a:ext cx="2677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 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집합 크기 확인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836AD6-CA30-4741-8232-298074E7BFCA}"/>
              </a:ext>
            </a:extLst>
          </p:cNvPr>
          <p:cNvSpPr txBox="1"/>
          <p:nvPr/>
        </p:nvSpPr>
        <p:spPr>
          <a:xfrm>
            <a:off x="6508298" y="4949822"/>
            <a:ext cx="4782050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집합의 크기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12081</a:t>
            </a:r>
            <a:endParaRPr lang="ko-KR" altLang="en-US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B9F5ACC-1FE6-4952-A413-1890F45CF081}"/>
              </a:ext>
            </a:extLst>
          </p:cNvPr>
          <p:cNvCxnSpPr>
            <a:cxnSpLocks/>
          </p:cNvCxnSpPr>
          <p:nvPr/>
        </p:nvCxnSpPr>
        <p:spPr>
          <a:xfrm>
            <a:off x="5234599" y="5377126"/>
            <a:ext cx="898208" cy="0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6DFAECB-A94C-41C6-8875-6D5C4A223488}"/>
              </a:ext>
            </a:extLst>
          </p:cNvPr>
          <p:cNvCxnSpPr>
            <a:cxnSpLocks/>
          </p:cNvCxnSpPr>
          <p:nvPr/>
        </p:nvCxnSpPr>
        <p:spPr>
          <a:xfrm flipH="1" flipV="1">
            <a:off x="5925820" y="5248231"/>
            <a:ext cx="206987" cy="125604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D21F39F-E689-44FA-9A9D-74958FF84D54}"/>
              </a:ext>
            </a:extLst>
          </p:cNvPr>
          <p:cNvCxnSpPr>
            <a:cxnSpLocks/>
          </p:cNvCxnSpPr>
          <p:nvPr/>
        </p:nvCxnSpPr>
        <p:spPr>
          <a:xfrm flipH="1">
            <a:off x="5944870" y="5380418"/>
            <a:ext cx="187939" cy="142842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045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325659" y="6417356"/>
            <a:ext cx="5994400" cy="19848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346858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2C16F2-DD35-408C-9F36-F3CD6EA66790}"/>
              </a:ext>
            </a:extLst>
          </p:cNvPr>
          <p:cNvSpPr/>
          <p:nvPr/>
        </p:nvSpPr>
        <p:spPr>
          <a:xfrm>
            <a:off x="488189" y="436973"/>
            <a:ext cx="10926863" cy="924992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8E81F-9A6C-4A90-A2BC-1BC7F648A20B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5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25AC5-F8A5-4DA4-8619-CBD99DA3E615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 줄 예측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AD4BAE0-83C8-4E5C-A0B5-5B732D50493F}"/>
              </a:ext>
            </a:extLst>
          </p:cNvPr>
          <p:cNvCxnSpPr>
            <a:cxnSpLocks/>
          </p:cNvCxnSpPr>
          <p:nvPr/>
        </p:nvCxnSpPr>
        <p:spPr>
          <a:xfrm>
            <a:off x="4410497" y="631608"/>
            <a:ext cx="0" cy="61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96B264-25BE-4B48-B6FB-4E22E78959CC}"/>
              </a:ext>
            </a:extLst>
          </p:cNvPr>
          <p:cNvSpPr txBox="1"/>
          <p:nvPr/>
        </p:nvSpPr>
        <p:spPr>
          <a:xfrm>
            <a:off x="5170290" y="576303"/>
            <a:ext cx="50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실패 여부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2AEF4-1AD8-495C-81EC-0E16514AD69D}"/>
              </a:ext>
            </a:extLst>
          </p:cNvPr>
          <p:cNvSpPr txBox="1"/>
          <p:nvPr/>
        </p:nvSpPr>
        <p:spPr>
          <a:xfrm>
            <a:off x="601707" y="1792260"/>
            <a:ext cx="37497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8.  </a:t>
            </a:r>
            <a:r>
              <a:rPr lang="ko-KR" altLang="en-US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 평균 길이 파악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7A88CAA-4B1E-4A96-A5CD-B3906B4CC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17" y="1934877"/>
            <a:ext cx="4551296" cy="40576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C9B5156-BDC6-40A3-B092-168F70B73502}"/>
              </a:ext>
            </a:extLst>
          </p:cNvPr>
          <p:cNvSpPr txBox="1"/>
          <p:nvPr/>
        </p:nvSpPr>
        <p:spPr>
          <a:xfrm>
            <a:off x="1193411" y="2223147"/>
            <a:ext cx="479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실패를 </a:t>
            </a:r>
            <a:r>
              <a:rPr lang="en-US" altLang="ko-KR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y_train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넣은 후 작업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DCCF9B-1448-44EE-9506-6BAC6F4E0809}"/>
              </a:ext>
            </a:extLst>
          </p:cNvPr>
          <p:cNvSpPr txBox="1"/>
          <p:nvPr/>
        </p:nvSpPr>
        <p:spPr>
          <a:xfrm>
            <a:off x="640435" y="3429000"/>
            <a:ext cx="4782050" cy="139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제목의 최대 길이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1 5</a:t>
            </a:r>
          </a:p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제목의 평균 길이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7. 303</a:t>
            </a:r>
            <a:endParaRPr lang="ko-KR" altLang="en-US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731AB6B-C7E9-432E-AC7A-2C59C17C0703}"/>
              </a:ext>
            </a:extLst>
          </p:cNvPr>
          <p:cNvCxnSpPr>
            <a:cxnSpLocks/>
          </p:cNvCxnSpPr>
          <p:nvPr/>
        </p:nvCxnSpPr>
        <p:spPr>
          <a:xfrm>
            <a:off x="4651924" y="4064228"/>
            <a:ext cx="1541123" cy="3291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50CD97A-8791-45A0-B654-FE20239512FF}"/>
              </a:ext>
            </a:extLst>
          </p:cNvPr>
          <p:cNvCxnSpPr>
            <a:cxnSpLocks/>
          </p:cNvCxnSpPr>
          <p:nvPr/>
        </p:nvCxnSpPr>
        <p:spPr>
          <a:xfrm flipH="1" flipV="1">
            <a:off x="5986060" y="3938624"/>
            <a:ext cx="206987" cy="125604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0B6D5D1-41C4-4EA8-990C-FB635EC01124}"/>
              </a:ext>
            </a:extLst>
          </p:cNvPr>
          <p:cNvCxnSpPr>
            <a:cxnSpLocks/>
          </p:cNvCxnSpPr>
          <p:nvPr/>
        </p:nvCxnSpPr>
        <p:spPr>
          <a:xfrm flipH="1">
            <a:off x="6005110" y="4070811"/>
            <a:ext cx="187939" cy="142842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776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325659" y="6417356"/>
            <a:ext cx="5994400" cy="19848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346858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2C16F2-DD35-408C-9F36-F3CD6EA66790}"/>
              </a:ext>
            </a:extLst>
          </p:cNvPr>
          <p:cNvSpPr/>
          <p:nvPr/>
        </p:nvSpPr>
        <p:spPr>
          <a:xfrm>
            <a:off x="488189" y="436973"/>
            <a:ext cx="10926863" cy="924992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8E81F-9A6C-4A90-A2BC-1BC7F648A20B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5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25AC5-F8A5-4DA4-8619-CBD99DA3E615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 줄 예측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AD4BAE0-83C8-4E5C-A0B5-5B732D50493F}"/>
              </a:ext>
            </a:extLst>
          </p:cNvPr>
          <p:cNvCxnSpPr>
            <a:cxnSpLocks/>
          </p:cNvCxnSpPr>
          <p:nvPr/>
        </p:nvCxnSpPr>
        <p:spPr>
          <a:xfrm>
            <a:off x="4410497" y="631608"/>
            <a:ext cx="0" cy="61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96B264-25BE-4B48-B6FB-4E22E78959CC}"/>
              </a:ext>
            </a:extLst>
          </p:cNvPr>
          <p:cNvSpPr txBox="1"/>
          <p:nvPr/>
        </p:nvSpPr>
        <p:spPr>
          <a:xfrm>
            <a:off x="5170290" y="576303"/>
            <a:ext cx="50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실패 여부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2AEF4-1AD8-495C-81EC-0E16514AD69D}"/>
              </a:ext>
            </a:extLst>
          </p:cNvPr>
          <p:cNvSpPr txBox="1"/>
          <p:nvPr/>
        </p:nvSpPr>
        <p:spPr>
          <a:xfrm>
            <a:off x="601707" y="1792260"/>
            <a:ext cx="37497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9.  </a:t>
            </a:r>
            <a:r>
              <a:rPr lang="ko-KR" altLang="en-US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패딩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9B5156-BDC6-40A3-B092-168F70B73502}"/>
              </a:ext>
            </a:extLst>
          </p:cNvPr>
          <p:cNvSpPr txBox="1"/>
          <p:nvPr/>
        </p:nvSpPr>
        <p:spPr>
          <a:xfrm>
            <a:off x="1296571" y="2313435"/>
            <a:ext cx="479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최대치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맞춰서 작업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840636-7B63-40C7-85F9-25BF477D5E7B}"/>
              </a:ext>
            </a:extLst>
          </p:cNvPr>
          <p:cNvSpPr txBox="1"/>
          <p:nvPr/>
        </p:nvSpPr>
        <p:spPr>
          <a:xfrm>
            <a:off x="1436983" y="2965090"/>
            <a:ext cx="9478075" cy="1436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Epoch 1/15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121/121  [==========================] – ETA : 0S – LOSS :0.1117- ACC: 0.9776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Epoch 00001 : </a:t>
            </a:r>
            <a:r>
              <a:rPr lang="en-US" altLang="ko-KR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val_acc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improved from –inf to 1.00000, saving model to best_model.h5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6F6385-BD71-4C4D-9E5F-3B848AFD87CC}"/>
              </a:ext>
            </a:extLst>
          </p:cNvPr>
          <p:cNvSpPr/>
          <p:nvPr/>
        </p:nvSpPr>
        <p:spPr>
          <a:xfrm>
            <a:off x="1296571" y="2925175"/>
            <a:ext cx="8923624" cy="13215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45ABA59C-C05D-4EEA-B01F-640C837CA9BD}"/>
              </a:ext>
            </a:extLst>
          </p:cNvPr>
          <p:cNvSpPr/>
          <p:nvPr/>
        </p:nvSpPr>
        <p:spPr>
          <a:xfrm>
            <a:off x="1842555" y="4132829"/>
            <a:ext cx="45719" cy="4571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AC7C370C-95BA-42A8-B886-F81870081D57}"/>
              </a:ext>
            </a:extLst>
          </p:cNvPr>
          <p:cNvSpPr/>
          <p:nvPr/>
        </p:nvSpPr>
        <p:spPr>
          <a:xfrm>
            <a:off x="1842554" y="4240802"/>
            <a:ext cx="45719" cy="4571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E1628C69-F3A8-4C33-8552-C165DFC0E415}"/>
              </a:ext>
            </a:extLst>
          </p:cNvPr>
          <p:cNvSpPr/>
          <p:nvPr/>
        </p:nvSpPr>
        <p:spPr>
          <a:xfrm>
            <a:off x="1842554" y="4356303"/>
            <a:ext cx="45719" cy="4571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4955B5B2-1DEC-439C-9D8A-D0A8E5B3A1AA}"/>
              </a:ext>
            </a:extLst>
          </p:cNvPr>
          <p:cNvSpPr/>
          <p:nvPr/>
        </p:nvSpPr>
        <p:spPr>
          <a:xfrm>
            <a:off x="1842554" y="4471804"/>
            <a:ext cx="45719" cy="4571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11528-9627-4671-A665-0D7127BBCF25}"/>
              </a:ext>
            </a:extLst>
          </p:cNvPr>
          <p:cNvSpPr txBox="1"/>
          <p:nvPr/>
        </p:nvSpPr>
        <p:spPr>
          <a:xfrm>
            <a:off x="3514407" y="4878465"/>
            <a:ext cx="69039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제일 잘 맞는 부분을 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best_model.h5 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저장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D0B4CDB-5F82-4747-BF48-F095415E06BE}"/>
              </a:ext>
            </a:extLst>
          </p:cNvPr>
          <p:cNvCxnSpPr>
            <a:cxnSpLocks/>
          </p:cNvCxnSpPr>
          <p:nvPr/>
        </p:nvCxnSpPr>
        <p:spPr>
          <a:xfrm>
            <a:off x="1500759" y="5247258"/>
            <a:ext cx="1541123" cy="3291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1ECE009-B7CC-46CD-87FF-96A46A6B18A4}"/>
              </a:ext>
            </a:extLst>
          </p:cNvPr>
          <p:cNvCxnSpPr>
            <a:cxnSpLocks/>
          </p:cNvCxnSpPr>
          <p:nvPr/>
        </p:nvCxnSpPr>
        <p:spPr>
          <a:xfrm flipH="1" flipV="1">
            <a:off x="2834895" y="5121654"/>
            <a:ext cx="206987" cy="125604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F682B11-DFEE-41CC-8340-3DF20DEFB022}"/>
              </a:ext>
            </a:extLst>
          </p:cNvPr>
          <p:cNvCxnSpPr>
            <a:cxnSpLocks/>
          </p:cNvCxnSpPr>
          <p:nvPr/>
        </p:nvCxnSpPr>
        <p:spPr>
          <a:xfrm flipH="1">
            <a:off x="2853945" y="5253841"/>
            <a:ext cx="187939" cy="142842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38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F779E0-D671-4067-904B-EA08B4EB5F2E}"/>
              </a:ext>
            </a:extLst>
          </p:cNvPr>
          <p:cNvSpPr/>
          <p:nvPr/>
        </p:nvSpPr>
        <p:spPr>
          <a:xfrm>
            <a:off x="-13099" y="162676"/>
            <a:ext cx="139699" cy="486896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153118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776948" y="725177"/>
            <a:ext cx="46397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Abou</a:t>
            </a:r>
            <a:r>
              <a:rPr lang="en-US" altLang="ko-KR" sz="38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t</a:t>
            </a:r>
            <a:r>
              <a:rPr lang="ko-KR" altLang="en-US" sz="38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38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Project</a:t>
            </a:r>
            <a:endParaRPr kumimoji="0" lang="en-US" altLang="ko-KR" sz="3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7027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Part 0  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70400" y="725177"/>
            <a:ext cx="0" cy="67710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2E26364-0F9B-457D-9BCE-58ED837AD8A9}"/>
              </a:ext>
            </a:extLst>
          </p:cNvPr>
          <p:cNvSpPr txBox="1"/>
          <p:nvPr/>
        </p:nvSpPr>
        <p:spPr>
          <a:xfrm>
            <a:off x="5838932" y="745580"/>
            <a:ext cx="334572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900" b="0" i="0" u="none" strike="noStrike" kern="1200" cap="none" spc="60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  </a:t>
            </a:r>
            <a:r>
              <a:rPr lang="en-US" altLang="ko-KR" sz="2900" spc="6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Team Profile</a:t>
            </a:r>
            <a:endParaRPr kumimoji="0" lang="en-US" altLang="ko-KR" sz="2900" b="0" i="0" u="none" strike="noStrike" kern="1200" cap="none" spc="60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9E8D38DC-5582-40A3-8483-91F8FEB3DFBF}"/>
              </a:ext>
            </a:extLst>
          </p:cNvPr>
          <p:cNvSpPr/>
          <p:nvPr/>
        </p:nvSpPr>
        <p:spPr>
          <a:xfrm>
            <a:off x="4257542" y="2336943"/>
            <a:ext cx="1582715" cy="291507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867E068-4AE7-4A2A-B121-15F8FB14AEB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3145" y="2578242"/>
            <a:ext cx="651506" cy="6515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6B62B4F-E725-406B-9D18-653B154EB60B}"/>
              </a:ext>
            </a:extLst>
          </p:cNvPr>
          <p:cNvSpPr txBox="1"/>
          <p:nvPr/>
        </p:nvSpPr>
        <p:spPr>
          <a:xfrm>
            <a:off x="4697622" y="3274716"/>
            <a:ext cx="738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황경수</a:t>
            </a:r>
            <a:r>
              <a:rPr lang="ko-KR" altLang="en-US" sz="1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49A609BC-14D1-4B0D-8B4F-1FCB1F8DC089}"/>
              </a:ext>
            </a:extLst>
          </p:cNvPr>
          <p:cNvSpPr/>
          <p:nvPr/>
        </p:nvSpPr>
        <p:spPr>
          <a:xfrm>
            <a:off x="5023428" y="2404067"/>
            <a:ext cx="86651" cy="89044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9" name="사각형: 둥근 모서리 32">
            <a:extLst>
              <a:ext uri="{FF2B5EF4-FFF2-40B4-BE49-F238E27FC236}">
                <a16:creationId xmlns:a16="http://schemas.microsoft.com/office/drawing/2014/main" id="{E4ECEF91-9C22-4FDC-9233-52489405B09A}"/>
              </a:ext>
            </a:extLst>
          </p:cNvPr>
          <p:cNvSpPr/>
          <p:nvPr/>
        </p:nvSpPr>
        <p:spPr>
          <a:xfrm>
            <a:off x="2404345" y="2336943"/>
            <a:ext cx="1582715" cy="291507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739E0FD-850C-432B-9110-CD8FC635AB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9948" y="2578242"/>
            <a:ext cx="651506" cy="65150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DE259DD-ECCE-4005-AB22-B82814593E56}"/>
              </a:ext>
            </a:extLst>
          </p:cNvPr>
          <p:cNvSpPr txBox="1"/>
          <p:nvPr/>
        </p:nvSpPr>
        <p:spPr>
          <a:xfrm>
            <a:off x="2844425" y="3274716"/>
            <a:ext cx="738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기윤하</a:t>
            </a:r>
            <a:r>
              <a:rPr lang="ko-KR" altLang="en-US" sz="1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6FDBF178-70A8-4118-9961-40C9148EE548}"/>
              </a:ext>
            </a:extLst>
          </p:cNvPr>
          <p:cNvSpPr/>
          <p:nvPr/>
        </p:nvSpPr>
        <p:spPr>
          <a:xfrm>
            <a:off x="3170231" y="2400552"/>
            <a:ext cx="86651" cy="89044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5" name="사각형: 둥근 모서리 38">
            <a:extLst>
              <a:ext uri="{FF2B5EF4-FFF2-40B4-BE49-F238E27FC236}">
                <a16:creationId xmlns:a16="http://schemas.microsoft.com/office/drawing/2014/main" id="{BFFB6032-7D22-4EF1-8939-5C2CF1BF0AF1}"/>
              </a:ext>
            </a:extLst>
          </p:cNvPr>
          <p:cNvSpPr/>
          <p:nvPr/>
        </p:nvSpPr>
        <p:spPr>
          <a:xfrm>
            <a:off x="488189" y="2339198"/>
            <a:ext cx="1582715" cy="291507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2E2FB60-DF27-4214-A3A3-00A95F71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179" y="2612373"/>
            <a:ext cx="651506" cy="65150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43EB4AC-47CD-4F89-81B5-1D4E2542C1D2}"/>
              </a:ext>
            </a:extLst>
          </p:cNvPr>
          <p:cNvSpPr txBox="1"/>
          <p:nvPr/>
        </p:nvSpPr>
        <p:spPr>
          <a:xfrm>
            <a:off x="931656" y="3308847"/>
            <a:ext cx="738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김정호</a:t>
            </a:r>
            <a:r>
              <a:rPr lang="ko-KR" altLang="en-US" sz="1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075A5E28-13F5-4AC0-B939-7ED6F529C5C1}"/>
              </a:ext>
            </a:extLst>
          </p:cNvPr>
          <p:cNvSpPr/>
          <p:nvPr/>
        </p:nvSpPr>
        <p:spPr>
          <a:xfrm>
            <a:off x="1257462" y="2438198"/>
            <a:ext cx="86651" cy="89044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1" name="사각형: 둥근 모서리 44">
            <a:extLst>
              <a:ext uri="{FF2B5EF4-FFF2-40B4-BE49-F238E27FC236}">
                <a16:creationId xmlns:a16="http://schemas.microsoft.com/office/drawing/2014/main" id="{95FEA461-F050-44E6-AC5D-B76E3B1A4A03}"/>
              </a:ext>
            </a:extLst>
          </p:cNvPr>
          <p:cNvSpPr/>
          <p:nvPr/>
        </p:nvSpPr>
        <p:spPr>
          <a:xfrm>
            <a:off x="6061906" y="2336943"/>
            <a:ext cx="1582715" cy="291507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101E853-F478-4E44-8B4D-EB4BFDB8E68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7509" y="2578242"/>
            <a:ext cx="651506" cy="65150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005F72C-5CD6-4617-90EE-0009ADA786B8}"/>
              </a:ext>
            </a:extLst>
          </p:cNvPr>
          <p:cNvSpPr txBox="1"/>
          <p:nvPr/>
        </p:nvSpPr>
        <p:spPr>
          <a:xfrm>
            <a:off x="6501986" y="3274716"/>
            <a:ext cx="738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두상혁</a:t>
            </a:r>
            <a:r>
              <a:rPr lang="ko-KR" altLang="en-US" sz="1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20CBF70F-559A-496E-BFE7-6631922CF3D8}"/>
              </a:ext>
            </a:extLst>
          </p:cNvPr>
          <p:cNvSpPr/>
          <p:nvPr/>
        </p:nvSpPr>
        <p:spPr>
          <a:xfrm>
            <a:off x="6819634" y="2413071"/>
            <a:ext cx="86651" cy="89044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7" name="사각형: 둥근 모서리 55">
            <a:extLst>
              <a:ext uri="{FF2B5EF4-FFF2-40B4-BE49-F238E27FC236}">
                <a16:creationId xmlns:a16="http://schemas.microsoft.com/office/drawing/2014/main" id="{5294B6D2-535D-4A21-98E0-D59D2C78A6F4}"/>
              </a:ext>
            </a:extLst>
          </p:cNvPr>
          <p:cNvSpPr/>
          <p:nvPr/>
        </p:nvSpPr>
        <p:spPr>
          <a:xfrm>
            <a:off x="7959871" y="2303421"/>
            <a:ext cx="1582715" cy="291507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E5291A0-69C0-441D-91E2-C5FF7D9D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5474" y="2544720"/>
            <a:ext cx="651506" cy="65150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5B3DD06-7373-41ED-ADA3-1D9EBFA28CA0}"/>
              </a:ext>
            </a:extLst>
          </p:cNvPr>
          <p:cNvSpPr txBox="1"/>
          <p:nvPr/>
        </p:nvSpPr>
        <p:spPr>
          <a:xfrm>
            <a:off x="8399951" y="3241194"/>
            <a:ext cx="738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배주영</a:t>
            </a:r>
            <a:r>
              <a:rPr lang="ko-KR" altLang="en-US" sz="1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486E2B6A-181F-4A3D-BDD0-7973132927D7}"/>
              </a:ext>
            </a:extLst>
          </p:cNvPr>
          <p:cNvSpPr/>
          <p:nvPr/>
        </p:nvSpPr>
        <p:spPr>
          <a:xfrm>
            <a:off x="8725757" y="2370545"/>
            <a:ext cx="86651" cy="89044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E166E46B-BD1D-426B-AE72-26D3373B363C}"/>
              </a:ext>
            </a:extLst>
          </p:cNvPr>
          <p:cNvSpPr/>
          <p:nvPr/>
        </p:nvSpPr>
        <p:spPr>
          <a:xfrm>
            <a:off x="9857836" y="2303421"/>
            <a:ext cx="1582715" cy="291507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E96ACBCD-7F42-4F07-B052-B544D2BE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23439" y="2544720"/>
            <a:ext cx="651506" cy="65150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F757ECF-86D8-41DC-8777-3204CB51D56B}"/>
              </a:ext>
            </a:extLst>
          </p:cNvPr>
          <p:cNvSpPr txBox="1"/>
          <p:nvPr/>
        </p:nvSpPr>
        <p:spPr>
          <a:xfrm>
            <a:off x="10297916" y="3241194"/>
            <a:ext cx="738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유승헌</a:t>
            </a:r>
            <a:r>
              <a:rPr lang="ko-KR" altLang="en-US" sz="1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434E1994-7D2E-4A0A-8700-1F002A1579C6}"/>
              </a:ext>
            </a:extLst>
          </p:cNvPr>
          <p:cNvSpPr/>
          <p:nvPr/>
        </p:nvSpPr>
        <p:spPr>
          <a:xfrm>
            <a:off x="10623722" y="2370545"/>
            <a:ext cx="86651" cy="89044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8EE01F8-7749-4EF5-9523-B085ECEF578A}"/>
              </a:ext>
            </a:extLst>
          </p:cNvPr>
          <p:cNvSpPr txBox="1"/>
          <p:nvPr/>
        </p:nvSpPr>
        <p:spPr>
          <a:xfrm rot="5400000">
            <a:off x="5083908" y="3038429"/>
            <a:ext cx="11526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pc="6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Leader</a:t>
            </a:r>
            <a:endParaRPr lang="ko-KR" altLang="en-US" sz="1300" spc="600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73C748D-B7A1-43DF-A3CD-431CBFDBC22C}"/>
              </a:ext>
            </a:extLst>
          </p:cNvPr>
          <p:cNvSpPr txBox="1"/>
          <p:nvPr/>
        </p:nvSpPr>
        <p:spPr>
          <a:xfrm>
            <a:off x="4318723" y="3715661"/>
            <a:ext cx="154700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Crawling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Preprocessing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Modeling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 err="1">
                <a:solidFill>
                  <a:schemeClr val="bg1"/>
                </a:solidFill>
                <a:latin typeface="Impact" panose="020B0806030902050204" pitchFamily="34" charset="0"/>
              </a:rPr>
              <a:t>Github</a:t>
            </a: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 managing</a:t>
            </a:r>
            <a:endParaRPr lang="ko-KR" altLang="en-US" sz="115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E7C3092-2976-4AB8-A2B3-E92ED1B425D2}"/>
              </a:ext>
            </a:extLst>
          </p:cNvPr>
          <p:cNvCxnSpPr/>
          <p:nvPr/>
        </p:nvCxnSpPr>
        <p:spPr>
          <a:xfrm>
            <a:off x="4745022" y="3577517"/>
            <a:ext cx="6434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259D0DE-D625-4415-B9A4-45B520AC485B}"/>
              </a:ext>
            </a:extLst>
          </p:cNvPr>
          <p:cNvSpPr txBox="1"/>
          <p:nvPr/>
        </p:nvSpPr>
        <p:spPr>
          <a:xfrm>
            <a:off x="2520330" y="3715661"/>
            <a:ext cx="154700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Crawling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Preprocessing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Modeling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Prep for ppt</a:t>
            </a:r>
            <a:endParaRPr lang="ko-KR" altLang="en-US" sz="115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6B53497C-55BB-4D19-8D38-2BC118C411B8}"/>
              </a:ext>
            </a:extLst>
          </p:cNvPr>
          <p:cNvCxnSpPr/>
          <p:nvPr/>
        </p:nvCxnSpPr>
        <p:spPr>
          <a:xfrm>
            <a:off x="2873967" y="3593012"/>
            <a:ext cx="6434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EF950CE-C477-4AC2-8E97-41C1F76A0101}"/>
              </a:ext>
            </a:extLst>
          </p:cNvPr>
          <p:cNvSpPr txBox="1"/>
          <p:nvPr/>
        </p:nvSpPr>
        <p:spPr>
          <a:xfrm>
            <a:off x="545983" y="3847326"/>
            <a:ext cx="15470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Crawling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Preprocessing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Modeling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AC4DC78-8407-4A76-AF17-4B77FB62F042}"/>
              </a:ext>
            </a:extLst>
          </p:cNvPr>
          <p:cNvCxnSpPr/>
          <p:nvPr/>
        </p:nvCxnSpPr>
        <p:spPr>
          <a:xfrm>
            <a:off x="957812" y="3622323"/>
            <a:ext cx="6434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3483D6A-D3D2-4E4D-8EEA-245BD915C0FE}"/>
              </a:ext>
            </a:extLst>
          </p:cNvPr>
          <p:cNvSpPr txBox="1"/>
          <p:nvPr/>
        </p:nvSpPr>
        <p:spPr>
          <a:xfrm>
            <a:off x="6123087" y="3715661"/>
            <a:ext cx="154700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Crawling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Preprocessing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Modeling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Presentation</a:t>
            </a:r>
            <a:endParaRPr lang="ko-KR" altLang="en-US" sz="115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0B0295C2-514E-4900-8676-031385C6EF71}"/>
              </a:ext>
            </a:extLst>
          </p:cNvPr>
          <p:cNvCxnSpPr/>
          <p:nvPr/>
        </p:nvCxnSpPr>
        <p:spPr>
          <a:xfrm>
            <a:off x="6549383" y="3580601"/>
            <a:ext cx="6434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74B0DDE-6893-4AA1-AC4D-4D597403F102}"/>
              </a:ext>
            </a:extLst>
          </p:cNvPr>
          <p:cNvSpPr txBox="1"/>
          <p:nvPr/>
        </p:nvSpPr>
        <p:spPr>
          <a:xfrm>
            <a:off x="9919017" y="3682139"/>
            <a:ext cx="154700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Crawling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Preprocessing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Modeling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Presentation</a:t>
            </a:r>
            <a:endParaRPr lang="ko-KR" altLang="en-US" sz="115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0357F6-9BBB-4B40-8E75-D9C979E04514}"/>
              </a:ext>
            </a:extLst>
          </p:cNvPr>
          <p:cNvSpPr txBox="1"/>
          <p:nvPr/>
        </p:nvSpPr>
        <p:spPr>
          <a:xfrm>
            <a:off x="8053205" y="3670397"/>
            <a:ext cx="154700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Crawling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Preprocessing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Modeling</a:t>
            </a:r>
          </a:p>
          <a:p>
            <a:pPr marL="285750" indent="-285750">
              <a:buFontTx/>
              <a:buChar char="-"/>
            </a:pPr>
            <a:endParaRPr lang="en-US" altLang="ko-KR" sz="115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150" dirty="0">
                <a:solidFill>
                  <a:schemeClr val="bg1"/>
                </a:solidFill>
                <a:latin typeface="Impact" panose="020B0806030902050204" pitchFamily="34" charset="0"/>
              </a:rPr>
              <a:t>Prep for ppt</a:t>
            </a:r>
            <a:endParaRPr lang="ko-KR" altLang="en-US" sz="115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72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051120" y="6253017"/>
            <a:ext cx="5994400" cy="19848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346858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2C16F2-DD35-408C-9F36-F3CD6EA66790}"/>
              </a:ext>
            </a:extLst>
          </p:cNvPr>
          <p:cNvSpPr/>
          <p:nvPr/>
        </p:nvSpPr>
        <p:spPr>
          <a:xfrm>
            <a:off x="488189" y="436973"/>
            <a:ext cx="10926863" cy="924992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8E81F-9A6C-4A90-A2BC-1BC7F648A20B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5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25AC5-F8A5-4DA4-8619-CBD99DA3E615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 줄 예측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AD4BAE0-83C8-4E5C-A0B5-5B732D50493F}"/>
              </a:ext>
            </a:extLst>
          </p:cNvPr>
          <p:cNvCxnSpPr>
            <a:cxnSpLocks/>
          </p:cNvCxnSpPr>
          <p:nvPr/>
        </p:nvCxnSpPr>
        <p:spPr>
          <a:xfrm>
            <a:off x="4410497" y="631608"/>
            <a:ext cx="0" cy="61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96B264-25BE-4B48-B6FB-4E22E78959CC}"/>
              </a:ext>
            </a:extLst>
          </p:cNvPr>
          <p:cNvSpPr txBox="1"/>
          <p:nvPr/>
        </p:nvSpPr>
        <p:spPr>
          <a:xfrm>
            <a:off x="5170290" y="576303"/>
            <a:ext cx="50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실패 여부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2AEF4-1AD8-495C-81EC-0E16514AD69D}"/>
              </a:ext>
            </a:extLst>
          </p:cNvPr>
          <p:cNvSpPr txBox="1"/>
          <p:nvPr/>
        </p:nvSpPr>
        <p:spPr>
          <a:xfrm>
            <a:off x="601707" y="1792260"/>
            <a:ext cx="37497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10.  </a:t>
            </a:r>
            <a:r>
              <a:rPr lang="ko-KR" altLang="en-US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927C3E-6D03-4AEF-98AA-66AD6C783B54}"/>
              </a:ext>
            </a:extLst>
          </p:cNvPr>
          <p:cNvSpPr txBox="1"/>
          <p:nvPr/>
        </p:nvSpPr>
        <p:spPr>
          <a:xfrm>
            <a:off x="462799" y="2394804"/>
            <a:ext cx="5994399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sentiment_predict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(“</a:t>
            </a:r>
            <a:r>
              <a:rPr lang="ko-KR" altLang="en-US" sz="25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아름다운 우리나라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C29C4B-8F0E-483F-8D38-6F736204C6B4}"/>
              </a:ext>
            </a:extLst>
          </p:cNvPr>
          <p:cNvSpPr txBox="1"/>
          <p:nvPr/>
        </p:nvSpPr>
        <p:spPr>
          <a:xfrm>
            <a:off x="1068769" y="2948848"/>
            <a:ext cx="5217209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2A94B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66.39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%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확률로 </a:t>
            </a:r>
            <a:r>
              <a:rPr lang="ko-KR" altLang="en-US" sz="2500" dirty="0">
                <a:solidFill>
                  <a:srgbClr val="2A94B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제목 입니다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848310-87BA-4CBF-B9B7-63CA96398201}"/>
              </a:ext>
            </a:extLst>
          </p:cNvPr>
          <p:cNvSpPr txBox="1"/>
          <p:nvPr/>
        </p:nvSpPr>
        <p:spPr>
          <a:xfrm>
            <a:off x="574487" y="3782584"/>
            <a:ext cx="5217208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sentiment_predict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(“</a:t>
            </a:r>
            <a:r>
              <a:rPr lang="ko-KR" altLang="en-US" sz="25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함께 만드는 웹진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B8C1CA-903E-475C-9541-F004EAD8C55B}"/>
              </a:ext>
            </a:extLst>
          </p:cNvPr>
          <p:cNvSpPr txBox="1"/>
          <p:nvPr/>
        </p:nvSpPr>
        <p:spPr>
          <a:xfrm>
            <a:off x="1068769" y="4417227"/>
            <a:ext cx="5128553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56.09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%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확률로 </a:t>
            </a:r>
            <a:r>
              <a:rPr lang="ko-KR" altLang="en-US" sz="25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제목 입니다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2245F-4DE8-4838-A721-93091D9903F9}"/>
              </a:ext>
            </a:extLst>
          </p:cNvPr>
          <p:cNvSpPr txBox="1"/>
          <p:nvPr/>
        </p:nvSpPr>
        <p:spPr>
          <a:xfrm>
            <a:off x="6556368" y="2394804"/>
            <a:ext cx="4983904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sentiment_predict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(“</a:t>
            </a:r>
            <a:r>
              <a:rPr lang="ko-KR" altLang="en-US" sz="25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다이어리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020EA8-64C6-4225-B9A1-596A2FAD86B3}"/>
              </a:ext>
            </a:extLst>
          </p:cNvPr>
          <p:cNvSpPr txBox="1"/>
          <p:nvPr/>
        </p:nvSpPr>
        <p:spPr>
          <a:xfrm>
            <a:off x="7076208" y="2948848"/>
            <a:ext cx="4780383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2A94B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51.35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%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확률로 </a:t>
            </a:r>
            <a:r>
              <a:rPr lang="ko-KR" altLang="en-US" sz="2500" dirty="0">
                <a:solidFill>
                  <a:srgbClr val="2A94B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제목 입니다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6F9CC3-18DA-479A-9CDC-124B73CA36A3}"/>
              </a:ext>
            </a:extLst>
          </p:cNvPr>
          <p:cNvSpPr txBox="1"/>
          <p:nvPr/>
        </p:nvSpPr>
        <p:spPr>
          <a:xfrm>
            <a:off x="6556368" y="3793232"/>
            <a:ext cx="5425471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sentiment_predict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(“</a:t>
            </a:r>
            <a:r>
              <a:rPr lang="ko-KR" altLang="en-US" sz="25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너를 만나는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97266D-0041-49FD-B1F6-DAE96EC450C3}"/>
              </a:ext>
            </a:extLst>
          </p:cNvPr>
          <p:cNvSpPr txBox="1"/>
          <p:nvPr/>
        </p:nvSpPr>
        <p:spPr>
          <a:xfrm>
            <a:off x="7076208" y="4432742"/>
            <a:ext cx="5505345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2A94B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68.66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%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확률로 </a:t>
            </a:r>
            <a:r>
              <a:rPr lang="ko-KR" altLang="en-US" sz="2500" dirty="0">
                <a:solidFill>
                  <a:srgbClr val="2A94B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제목 입니다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D946125-16E3-4E06-8C9F-863255A2382A}"/>
              </a:ext>
            </a:extLst>
          </p:cNvPr>
          <p:cNvCxnSpPr>
            <a:cxnSpLocks/>
          </p:cNvCxnSpPr>
          <p:nvPr/>
        </p:nvCxnSpPr>
        <p:spPr>
          <a:xfrm>
            <a:off x="6285978" y="2223147"/>
            <a:ext cx="0" cy="318543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83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346858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2C16F2-DD35-408C-9F36-F3CD6EA66790}"/>
              </a:ext>
            </a:extLst>
          </p:cNvPr>
          <p:cNvSpPr/>
          <p:nvPr/>
        </p:nvSpPr>
        <p:spPr>
          <a:xfrm>
            <a:off x="488189" y="436973"/>
            <a:ext cx="10926863" cy="924992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8E81F-9A6C-4A90-A2BC-1BC7F648A20B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5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25AC5-F8A5-4DA4-8619-CBD99DA3E615}"/>
              </a:ext>
            </a:extLst>
          </p:cNvPr>
          <p:cNvSpPr txBox="1"/>
          <p:nvPr/>
        </p:nvSpPr>
        <p:spPr>
          <a:xfrm>
            <a:off x="1002262" y="622816"/>
            <a:ext cx="331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 줄 예측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AD4BAE0-83C8-4E5C-A0B5-5B732D50493F}"/>
              </a:ext>
            </a:extLst>
          </p:cNvPr>
          <p:cNvCxnSpPr>
            <a:cxnSpLocks/>
          </p:cNvCxnSpPr>
          <p:nvPr/>
        </p:nvCxnSpPr>
        <p:spPr>
          <a:xfrm>
            <a:off x="4410497" y="631608"/>
            <a:ext cx="0" cy="61026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96B264-25BE-4B48-B6FB-4E22E78959CC}"/>
              </a:ext>
            </a:extLst>
          </p:cNvPr>
          <p:cNvSpPr txBox="1"/>
          <p:nvPr/>
        </p:nvSpPr>
        <p:spPr>
          <a:xfrm>
            <a:off x="5170290" y="576303"/>
            <a:ext cx="50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실패 여부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92AEF4-1AD8-495C-81EC-0E16514AD69D}"/>
              </a:ext>
            </a:extLst>
          </p:cNvPr>
          <p:cNvSpPr txBox="1"/>
          <p:nvPr/>
        </p:nvSpPr>
        <p:spPr>
          <a:xfrm>
            <a:off x="601707" y="1792260"/>
            <a:ext cx="37497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실제 사례를 넣어서 예측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848310-87BA-4CBF-B9B7-63CA96398201}"/>
              </a:ext>
            </a:extLst>
          </p:cNvPr>
          <p:cNvSpPr txBox="1"/>
          <p:nvPr/>
        </p:nvSpPr>
        <p:spPr>
          <a:xfrm>
            <a:off x="1002262" y="2653442"/>
            <a:ext cx="10926863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sentiment_predict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(“</a:t>
            </a:r>
            <a:r>
              <a:rPr lang="ko-KR" altLang="en-US" sz="25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새하얀 눈속에서 핀 달콤하고 황홀한 향기 </a:t>
            </a:r>
            <a:r>
              <a:rPr lang="en-US" altLang="ko-KR" sz="25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– </a:t>
            </a:r>
            <a:r>
              <a:rPr lang="ko-KR" altLang="en-US" sz="2500" dirty="0" err="1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설향</a:t>
            </a:r>
            <a:r>
              <a:rPr lang="ko-KR" altLang="en-US" sz="25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딸기 향수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B8C1CA-903E-475C-9541-F004EAD8C55B}"/>
              </a:ext>
            </a:extLst>
          </p:cNvPr>
          <p:cNvSpPr txBox="1"/>
          <p:nvPr/>
        </p:nvSpPr>
        <p:spPr>
          <a:xfrm>
            <a:off x="1496545" y="3288085"/>
            <a:ext cx="5128553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64.69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%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확률로 </a:t>
            </a:r>
            <a:r>
              <a:rPr lang="ko-KR" altLang="en-US" sz="2500" dirty="0">
                <a:solidFill>
                  <a:srgbClr val="D98F2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제목 입니다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6949E9-59E2-4786-AA12-0ADC5DAF1517}"/>
              </a:ext>
            </a:extLst>
          </p:cNvPr>
          <p:cNvCxnSpPr>
            <a:cxnSpLocks/>
          </p:cNvCxnSpPr>
          <p:nvPr/>
        </p:nvCxnSpPr>
        <p:spPr>
          <a:xfrm>
            <a:off x="2410353" y="5911253"/>
            <a:ext cx="1541123" cy="3291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4AB866-E56F-402A-B315-DC3174A42AA3}"/>
              </a:ext>
            </a:extLst>
          </p:cNvPr>
          <p:cNvCxnSpPr>
            <a:cxnSpLocks/>
          </p:cNvCxnSpPr>
          <p:nvPr/>
        </p:nvCxnSpPr>
        <p:spPr>
          <a:xfrm flipH="1" flipV="1">
            <a:off x="3744489" y="5785649"/>
            <a:ext cx="206987" cy="125604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8B03893-25CA-43E3-8188-584F4A5FBFDD}"/>
              </a:ext>
            </a:extLst>
          </p:cNvPr>
          <p:cNvCxnSpPr>
            <a:cxnSpLocks/>
          </p:cNvCxnSpPr>
          <p:nvPr/>
        </p:nvCxnSpPr>
        <p:spPr>
          <a:xfrm flipH="1">
            <a:off x="3763539" y="5917836"/>
            <a:ext cx="187939" cy="142842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43CB2A-9EEA-4740-9B0E-A3D3EFAEC64F}"/>
              </a:ext>
            </a:extLst>
          </p:cNvPr>
          <p:cNvSpPr txBox="1"/>
          <p:nvPr/>
        </p:nvSpPr>
        <p:spPr>
          <a:xfrm>
            <a:off x="4212420" y="5449687"/>
            <a:ext cx="3248831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 정확도가 낮음</a:t>
            </a:r>
            <a:endParaRPr lang="en-US" altLang="ko-KR" sz="3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6A62A7-C6CF-434C-B3B0-881CD04C31C2}"/>
              </a:ext>
            </a:extLst>
          </p:cNvPr>
          <p:cNvSpPr txBox="1"/>
          <p:nvPr/>
        </p:nvSpPr>
        <p:spPr>
          <a:xfrm>
            <a:off x="1521795" y="4284947"/>
            <a:ext cx="7914156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실제로는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성공한 </a:t>
            </a:r>
            <a:r>
              <a:rPr lang="ko-KR" altLang="en-US" sz="2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(2022.01.19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기준  </a:t>
            </a:r>
            <a:r>
              <a:rPr lang="en-US" altLang="ko-KR" sz="2500" dirty="0">
                <a:solidFill>
                  <a:srgbClr val="2A94B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11736%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CDA786-7D1C-4B52-824A-D3834ACE5437}"/>
              </a:ext>
            </a:extLst>
          </p:cNvPr>
          <p:cNvSpPr/>
          <p:nvPr/>
        </p:nvSpPr>
        <p:spPr>
          <a:xfrm>
            <a:off x="1300990" y="4133720"/>
            <a:ext cx="7563610" cy="10487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464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8B4B704-9251-4679-AE14-C61CE951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979" y="2583141"/>
            <a:ext cx="4274859" cy="42748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1205443" y="470921"/>
            <a:ext cx="3623734" cy="5884330"/>
          </a:xfrm>
          <a:prstGeom prst="rect">
            <a:avLst/>
          </a:prstGeom>
          <a:solidFill>
            <a:srgbClr val="DEDEDE">
              <a:alpha val="8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64365E-517C-49B4-8DB2-D5558B5F71E1}"/>
              </a:ext>
            </a:extLst>
          </p:cNvPr>
          <p:cNvCxnSpPr>
            <a:cxnSpLocks/>
          </p:cNvCxnSpPr>
          <p:nvPr/>
        </p:nvCxnSpPr>
        <p:spPr>
          <a:xfrm>
            <a:off x="2266448" y="2994143"/>
            <a:ext cx="1481667" cy="0"/>
          </a:xfrm>
          <a:prstGeom prst="line">
            <a:avLst/>
          </a:prstGeom>
          <a:ln w="1651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296784" y="6572173"/>
            <a:ext cx="5994400" cy="212668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F86ABF-9361-4A2A-ACF8-05E2AC94EE99}"/>
              </a:ext>
            </a:extLst>
          </p:cNvPr>
          <p:cNvSpPr/>
          <p:nvPr/>
        </p:nvSpPr>
        <p:spPr>
          <a:xfrm>
            <a:off x="12066984" y="2217639"/>
            <a:ext cx="139699" cy="486896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1273037" y="2037791"/>
            <a:ext cx="3522808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Part 6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Conclusion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BC4A12-A499-4D44-98F5-9F3FEF4DB086}"/>
              </a:ext>
            </a:extLst>
          </p:cNvPr>
          <p:cNvSpPr/>
          <p:nvPr/>
        </p:nvSpPr>
        <p:spPr>
          <a:xfrm>
            <a:off x="0" y="0"/>
            <a:ext cx="6068882" cy="260782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02C914-6248-4C5B-BF6A-0138B130855A}"/>
              </a:ext>
            </a:extLst>
          </p:cNvPr>
          <p:cNvSpPr/>
          <p:nvPr/>
        </p:nvSpPr>
        <p:spPr>
          <a:xfrm>
            <a:off x="1" y="242164"/>
            <a:ext cx="130440" cy="5884332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B3D972-FA37-45AD-A0D1-F5EFF576542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9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2264" y="-903129"/>
            <a:ext cx="4777780" cy="47777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AFDA21-D934-410F-BCCC-F27E6D74687E}"/>
              </a:ext>
            </a:extLst>
          </p:cNvPr>
          <p:cNvSpPr/>
          <p:nvPr/>
        </p:nvSpPr>
        <p:spPr>
          <a:xfrm>
            <a:off x="6279127" y="-16090"/>
            <a:ext cx="5677429" cy="242162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86942C-3858-4A57-AFAB-0229FD970CF5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226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1"/>
            <a:ext cx="10926863" cy="1253519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671070" y="725177"/>
            <a:ext cx="46397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  Conclusion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64365E-517C-49B4-8DB2-D5558B5F71E1}"/>
              </a:ext>
            </a:extLst>
          </p:cNvPr>
          <p:cNvCxnSpPr>
            <a:cxnSpLocks/>
          </p:cNvCxnSpPr>
          <p:nvPr/>
        </p:nvCxnSpPr>
        <p:spPr>
          <a:xfrm>
            <a:off x="1000958" y="1402285"/>
            <a:ext cx="1481667" cy="0"/>
          </a:xfrm>
          <a:prstGeom prst="line">
            <a:avLst/>
          </a:prstGeom>
          <a:ln w="1651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49AFC-D8E8-4980-8D90-A6E1FFA909EA}"/>
              </a:ext>
            </a:extLst>
          </p:cNvPr>
          <p:cNvSpPr txBox="1"/>
          <p:nvPr/>
        </p:nvSpPr>
        <p:spPr>
          <a:xfrm>
            <a:off x="781799" y="1922818"/>
            <a:ext cx="4919688" cy="1506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전처리</a:t>
            </a:r>
            <a:r>
              <a:rPr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데이터로 분석 진행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독립 변수 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목표 금액 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 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 길이</a:t>
            </a:r>
            <a:endParaRPr lang="en-US" altLang="ko-KR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종속 변수 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모인 금액 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달성률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후원자 수 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 여부</a:t>
            </a:r>
            <a:endParaRPr lang="en-US" altLang="ko-KR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모두 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약한 관계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보이며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모형의 데이터 설명 가능성이 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8F9A3-F667-44FD-883F-C166C39D1FA1}"/>
              </a:ext>
            </a:extLst>
          </p:cNvPr>
          <p:cNvSpPr txBox="1"/>
          <p:nvPr/>
        </p:nvSpPr>
        <p:spPr>
          <a:xfrm>
            <a:off x="7310520" y="1796071"/>
            <a:ext cx="2895738" cy="226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불균형 처리 후 재 진행</a:t>
            </a:r>
            <a:endParaRPr lang="en-US" altLang="ko-KR" dirty="0">
              <a:solidFill>
                <a:schemeClr val="accent4">
                  <a:lumMod val="20000"/>
                  <a:lumOff val="8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다중 선형 회귀 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설명력 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55 %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유의</a:t>
            </a:r>
            <a:endParaRPr lang="en-US" altLang="ko-KR" dirty="0">
              <a:solidFill>
                <a:schemeClr val="accent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다중 로지스틱 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설명력 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63 %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D6526108-C302-4D7F-BB8A-7229DCF6018E}"/>
              </a:ext>
            </a:extLst>
          </p:cNvPr>
          <p:cNvSpPr/>
          <p:nvPr/>
        </p:nvSpPr>
        <p:spPr>
          <a:xfrm>
            <a:off x="9201150" y="2330450"/>
            <a:ext cx="546100" cy="1778000"/>
          </a:xfrm>
          <a:prstGeom prst="rightBrace">
            <a:avLst/>
          </a:prstGeom>
          <a:ln w="381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DA33F-13A9-4028-AE0E-20D9C0F5C02E}"/>
              </a:ext>
            </a:extLst>
          </p:cNvPr>
          <p:cNvSpPr txBox="1"/>
          <p:nvPr/>
        </p:nvSpPr>
        <p:spPr>
          <a:xfrm>
            <a:off x="9802787" y="2556428"/>
            <a:ext cx="1776438" cy="95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여러가지의 변수를 </a:t>
            </a:r>
            <a:r>
              <a:rPr lang="ko-KR" altLang="en-US" sz="13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종합적으로</a:t>
            </a:r>
            <a:r>
              <a:rPr lang="ko-KR" altLang="en-US" sz="13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고려 할 때 유의미한 </a:t>
            </a:r>
            <a:r>
              <a:rPr lang="ko-KR" altLang="en-US" sz="13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회귀식</a:t>
            </a:r>
            <a:r>
              <a:rPr lang="ko-KR" altLang="en-US" sz="13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도출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98C839-4278-4E3E-BFEF-1DA5582F5C15}"/>
              </a:ext>
            </a:extLst>
          </p:cNvPr>
          <p:cNvSpPr txBox="1"/>
          <p:nvPr/>
        </p:nvSpPr>
        <p:spPr>
          <a:xfrm>
            <a:off x="2009187" y="3741314"/>
            <a:ext cx="6528721" cy="92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dirty="0">
                <a:solidFill>
                  <a:srgbClr val="F6DFB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결론 </a:t>
            </a:r>
            <a:r>
              <a:rPr lang="en-US" altLang="ko-KR" sz="2300" dirty="0">
                <a:solidFill>
                  <a:srgbClr val="F6DFB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성공 여부에는 목표금액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제목의 길이 가 종합적으로 영향을 미침</a:t>
            </a:r>
            <a:endParaRPr lang="en-US" altLang="ko-KR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C8523-E968-45A4-93D0-85A6A5650FA9}"/>
              </a:ext>
            </a:extLst>
          </p:cNvPr>
          <p:cNvSpPr txBox="1"/>
          <p:nvPr/>
        </p:nvSpPr>
        <p:spPr>
          <a:xfrm>
            <a:off x="1000958" y="4914847"/>
            <a:ext cx="8200192" cy="169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dirty="0">
                <a:solidFill>
                  <a:srgbClr val="F6DFB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예측 </a:t>
            </a:r>
            <a:r>
              <a:rPr lang="en-US" altLang="ko-KR" sz="2300" dirty="0">
                <a:solidFill>
                  <a:srgbClr val="F6DFB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자연어 처리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 글자수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 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통한 예측 외에 변수 고려에 어려움 있었음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그러나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불균형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과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자체 크기의 한계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</a:t>
            </a:r>
            <a:r>
              <a:rPr lang="ko-KR" altLang="en-US" sz="1500" dirty="0">
                <a:solidFill>
                  <a:schemeClr val="accent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과적합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우려</a:t>
            </a:r>
            <a:r>
              <a:rPr lang="en-US" altLang="ko-KR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향후 추가 데이터 수집으로 </a:t>
            </a:r>
            <a:r>
              <a:rPr lang="ko-KR" altLang="en-US" sz="150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향상된 정확도의 </a:t>
            </a:r>
            <a:r>
              <a:rPr lang="ko-KR" altLang="en-US" sz="1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Wingdings" panose="05000000000000000000" pitchFamily="2" charset="2"/>
              </a:rPr>
              <a:t>분석 및 예측 가능할 것</a:t>
            </a:r>
            <a:endParaRPr lang="en-US" altLang="ko-KR" sz="1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F79B242-6F04-4AC2-BF88-AC43D5C151B7}"/>
              </a:ext>
            </a:extLst>
          </p:cNvPr>
          <p:cNvCxnSpPr>
            <a:cxnSpLocks/>
          </p:cNvCxnSpPr>
          <p:nvPr/>
        </p:nvCxnSpPr>
        <p:spPr>
          <a:xfrm>
            <a:off x="1095013" y="4914847"/>
            <a:ext cx="10195287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4DC0D0-E8D4-4438-B1F9-120C1E8E8AB3}"/>
              </a:ext>
            </a:extLst>
          </p:cNvPr>
          <p:cNvCxnSpPr>
            <a:cxnSpLocks/>
          </p:cNvCxnSpPr>
          <p:nvPr/>
        </p:nvCxnSpPr>
        <p:spPr>
          <a:xfrm>
            <a:off x="1203043" y="4279847"/>
            <a:ext cx="617678" cy="0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EE3AE00-4750-40B1-B212-9B4397A169E5}"/>
              </a:ext>
            </a:extLst>
          </p:cNvPr>
          <p:cNvCxnSpPr>
            <a:cxnSpLocks/>
          </p:cNvCxnSpPr>
          <p:nvPr/>
        </p:nvCxnSpPr>
        <p:spPr>
          <a:xfrm flipH="1" flipV="1">
            <a:off x="1613735" y="4150952"/>
            <a:ext cx="206986" cy="125604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BA8CF1B-AFFB-4EC3-AD1E-F3A430D3F382}"/>
              </a:ext>
            </a:extLst>
          </p:cNvPr>
          <p:cNvCxnSpPr>
            <a:cxnSpLocks/>
          </p:cNvCxnSpPr>
          <p:nvPr/>
        </p:nvCxnSpPr>
        <p:spPr>
          <a:xfrm flipH="1">
            <a:off x="1632785" y="4283139"/>
            <a:ext cx="187938" cy="142842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3149CA-4A3C-4F75-BDAA-D9B45E530DF8}"/>
              </a:ext>
            </a:extLst>
          </p:cNvPr>
          <p:cNvCxnSpPr>
            <a:cxnSpLocks/>
          </p:cNvCxnSpPr>
          <p:nvPr/>
        </p:nvCxnSpPr>
        <p:spPr>
          <a:xfrm>
            <a:off x="1203042" y="3726679"/>
            <a:ext cx="1" cy="532661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302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1942321-2874-4201-B873-9357472B8C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4244">
            <a:off x="9597961" y="-1086565"/>
            <a:ext cx="1456465" cy="41327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1205443" y="470921"/>
            <a:ext cx="3623734" cy="5884330"/>
          </a:xfrm>
          <a:prstGeom prst="rect">
            <a:avLst/>
          </a:prstGeom>
          <a:solidFill>
            <a:srgbClr val="DEDEDE">
              <a:alpha val="8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A64365E-517C-49B4-8DB2-D5558B5F71E1}"/>
              </a:ext>
            </a:extLst>
          </p:cNvPr>
          <p:cNvCxnSpPr>
            <a:cxnSpLocks/>
          </p:cNvCxnSpPr>
          <p:nvPr/>
        </p:nvCxnSpPr>
        <p:spPr>
          <a:xfrm>
            <a:off x="2266448" y="2994143"/>
            <a:ext cx="1481667" cy="0"/>
          </a:xfrm>
          <a:prstGeom prst="line">
            <a:avLst/>
          </a:prstGeom>
          <a:ln w="1651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1273037" y="2037791"/>
            <a:ext cx="352280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n-cs"/>
              </a:rPr>
              <a:t>Part 7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 dirty="0">
                <a:solidFill>
                  <a:srgbClr val="44546A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After the Project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Impact" panose="020B080603090205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BC4A12-A499-4D44-98F5-9F3FEF4DB086}"/>
              </a:ext>
            </a:extLst>
          </p:cNvPr>
          <p:cNvSpPr/>
          <p:nvPr/>
        </p:nvSpPr>
        <p:spPr>
          <a:xfrm>
            <a:off x="0" y="0"/>
            <a:ext cx="6068882" cy="260782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02C914-6248-4C5B-BF6A-0138B130855A}"/>
              </a:ext>
            </a:extLst>
          </p:cNvPr>
          <p:cNvSpPr/>
          <p:nvPr/>
        </p:nvSpPr>
        <p:spPr>
          <a:xfrm>
            <a:off x="1" y="242164"/>
            <a:ext cx="130440" cy="5884332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AFDA21-D934-410F-BCCC-F27E6D74687E}"/>
              </a:ext>
            </a:extLst>
          </p:cNvPr>
          <p:cNvSpPr/>
          <p:nvPr/>
        </p:nvSpPr>
        <p:spPr>
          <a:xfrm>
            <a:off x="6279127" y="73158"/>
            <a:ext cx="5677429" cy="152913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86942C-3858-4A57-AFAB-0229FD970CF5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F040C43-5BFC-4950-8D6C-7018D65AC18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5845" y="2574284"/>
            <a:ext cx="2228358" cy="23452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F43C51-2C2D-4D84-A953-2CDE64B8D94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4784" y="2485306"/>
            <a:ext cx="2228358" cy="234526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BAD9CF-4DD3-463E-8E93-50163DA2E546}"/>
              </a:ext>
            </a:extLst>
          </p:cNvPr>
          <p:cNvCxnSpPr>
            <a:cxnSpLocks/>
          </p:cNvCxnSpPr>
          <p:nvPr/>
        </p:nvCxnSpPr>
        <p:spPr>
          <a:xfrm>
            <a:off x="5245705" y="5448905"/>
            <a:ext cx="6434666" cy="0"/>
          </a:xfrm>
          <a:prstGeom prst="line">
            <a:avLst/>
          </a:prstGeom>
          <a:ln w="2540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506CF6DE-E55E-4125-BADD-FF4B0EDBFD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1972" y="767409"/>
            <a:ext cx="4047067" cy="407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20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BC4A12-A499-4D44-98F5-9F3FEF4DB086}"/>
              </a:ext>
            </a:extLst>
          </p:cNvPr>
          <p:cNvSpPr/>
          <p:nvPr/>
        </p:nvSpPr>
        <p:spPr>
          <a:xfrm>
            <a:off x="0" y="0"/>
            <a:ext cx="6068882" cy="260782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02C914-6248-4C5B-BF6A-0138B130855A}"/>
              </a:ext>
            </a:extLst>
          </p:cNvPr>
          <p:cNvSpPr/>
          <p:nvPr/>
        </p:nvSpPr>
        <p:spPr>
          <a:xfrm>
            <a:off x="1" y="242164"/>
            <a:ext cx="130440" cy="5884332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86942C-3858-4A57-AFAB-0229FD970CF5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124840" y="6659521"/>
            <a:ext cx="5994400" cy="198479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6942C-3858-4A57-AFAB-0229FD970CF5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85405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 프로젝트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827042" y="606412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After the project ..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7  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rcRect l="6406" t="11497" r="10350" b="1694"/>
          <a:stretch/>
        </p:blipFill>
        <p:spPr>
          <a:xfrm>
            <a:off x="741890" y="2239255"/>
            <a:ext cx="4675696" cy="270549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51524" y="1705456"/>
            <a:ext cx="444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아쉬웠던 점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0619" y="5155433"/>
            <a:ext cx="5978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만개 이상의 데이터 수집 시도 시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크롤링이</a:t>
            </a: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제대로 진행되지 않고 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컴퓨터가 다운되는 문제</a:t>
            </a:r>
          </a:p>
        </p:txBody>
      </p:sp>
      <p:pic>
        <p:nvPicPr>
          <p:cNvPr id="60" name="Picture 4" descr="이미지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5" b="11537"/>
          <a:stretch/>
        </p:blipFill>
        <p:spPr bwMode="auto">
          <a:xfrm>
            <a:off x="4058726" y="3901438"/>
            <a:ext cx="1726006" cy="1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6765656" y="5128607"/>
            <a:ext cx="4013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동적 페이지 특성 상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크롤링하기 어려운 부분이 일부 있었음 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432" y="2452157"/>
            <a:ext cx="5804018" cy="24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1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BC4A12-A499-4D44-98F5-9F3FEF4DB086}"/>
              </a:ext>
            </a:extLst>
          </p:cNvPr>
          <p:cNvSpPr/>
          <p:nvPr/>
        </p:nvSpPr>
        <p:spPr>
          <a:xfrm>
            <a:off x="0" y="0"/>
            <a:ext cx="6068882" cy="260782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02C914-6248-4C5B-BF6A-0138B130855A}"/>
              </a:ext>
            </a:extLst>
          </p:cNvPr>
          <p:cNvSpPr/>
          <p:nvPr/>
        </p:nvSpPr>
        <p:spPr>
          <a:xfrm>
            <a:off x="1" y="242164"/>
            <a:ext cx="130440" cy="5884332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686942C-3858-4A57-AFAB-0229FD970CF5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E77B4C5-5296-497D-9B64-8A374AE26525}"/>
              </a:ext>
            </a:extLst>
          </p:cNvPr>
          <p:cNvSpPr/>
          <p:nvPr/>
        </p:nvSpPr>
        <p:spPr>
          <a:xfrm>
            <a:off x="6124840" y="6659521"/>
            <a:ext cx="5994400" cy="198479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6942C-3858-4A57-AFAB-0229FD970CF5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85405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실패 프로젝트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827042" y="606412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After the project ..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7 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51524" y="1705456"/>
            <a:ext cx="444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분석을 해보며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17780" y="2814013"/>
            <a:ext cx="930220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좋은 데이터가 들어가야 분석하기 원활해짐을 느꼈다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분석 뿐 만 아니라 데이터를 정리 할 때에도 </a:t>
            </a:r>
            <a:r>
              <a:rPr lang="en-US" altLang="ko-KR" sz="25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5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좋은</a:t>
            </a:r>
            <a:r>
              <a:rPr lang="en-US" altLang="ko-KR" sz="25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데이터가 되도록 가공하는 단계에 더욱 신경을 </a:t>
            </a:r>
            <a:r>
              <a:rPr lang="ko-KR" altLang="en-US" sz="2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써야겠다는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점을 느낌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endParaRPr lang="en-US" altLang="ko-KR" sz="2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또한 </a:t>
            </a:r>
            <a:r>
              <a:rPr lang="ko-KR" altLang="en-US" sz="2500" dirty="0">
                <a:solidFill>
                  <a:schemeClr val="accent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충분한 양의 데이터를 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위해 수집 방법의 효율성을 위해 방향성과 방법론 적인 면 둘 다 신경 </a:t>
            </a:r>
            <a:r>
              <a:rPr lang="ko-KR" altLang="en-US" sz="2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써야겠다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5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라고</a:t>
            </a:r>
            <a:r>
              <a:rPr lang="ko-KR" altLang="en-US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생각함</a:t>
            </a:r>
            <a:r>
              <a:rPr lang="en-US" altLang="ko-KR" sz="25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5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944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72CA25-C722-45CA-A6DC-6631B31D931C}"/>
              </a:ext>
            </a:extLst>
          </p:cNvPr>
          <p:cNvSpPr txBox="1"/>
          <p:nvPr/>
        </p:nvSpPr>
        <p:spPr>
          <a:xfrm>
            <a:off x="470185" y="2528851"/>
            <a:ext cx="10855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배달의민족 한나체 Pro" panose="020B0600000101010101" pitchFamily="50" charset="-127"/>
              </a:rPr>
              <a:t>T h a n k   y o u</a:t>
            </a:r>
            <a:endParaRPr lang="ko-KR" altLang="en-US" sz="4400" b="1" spc="-15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배달의민족 한나체 Pro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BDC583-BE0E-4528-A7EE-F4E30BD51FDB}"/>
              </a:ext>
            </a:extLst>
          </p:cNvPr>
          <p:cNvCxnSpPr>
            <a:cxnSpLocks/>
          </p:cNvCxnSpPr>
          <p:nvPr/>
        </p:nvCxnSpPr>
        <p:spPr>
          <a:xfrm>
            <a:off x="2611766" y="3429000"/>
            <a:ext cx="657200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A7DB3-B2ED-40CF-A0DA-BDBABD213AE5}"/>
              </a:ext>
            </a:extLst>
          </p:cNvPr>
          <p:cNvSpPr/>
          <p:nvPr/>
        </p:nvSpPr>
        <p:spPr>
          <a:xfrm>
            <a:off x="547311" y="415925"/>
            <a:ext cx="11207750" cy="602615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8226" y="472051"/>
            <a:ext cx="161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Team 1 </a:t>
            </a:r>
            <a:r>
              <a:rPr lang="ko-KR" altLang="en-US" sz="16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코코</a:t>
            </a:r>
            <a:endParaRPr lang="ko-KR" altLang="en-US" sz="1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158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74985B-3AF1-4DF2-A771-E79EBF920DBF}"/>
              </a:ext>
            </a:extLst>
          </p:cNvPr>
          <p:cNvSpPr/>
          <p:nvPr/>
        </p:nvSpPr>
        <p:spPr>
          <a:xfrm rot="2539349">
            <a:off x="1046219" y="1895456"/>
            <a:ext cx="3951117" cy="38247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C57EEB-7BF2-4F91-989A-45855D6702BE}"/>
              </a:ext>
            </a:extLst>
          </p:cNvPr>
          <p:cNvSpPr/>
          <p:nvPr/>
        </p:nvSpPr>
        <p:spPr>
          <a:xfrm rot="2557577">
            <a:off x="641574" y="1903500"/>
            <a:ext cx="4012119" cy="405710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807628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1005348" y="574255"/>
            <a:ext cx="3803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lang="en-US" altLang="ko-KR" sz="30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About Project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2052301" y="2491222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437410"/>
            <a:ext cx="7027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</a:t>
            </a:r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F2A077E-5C28-4922-8F79-C6BAC0086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4" t="9981" r="18439" b="6353"/>
          <a:stretch/>
        </p:blipFill>
        <p:spPr>
          <a:xfrm>
            <a:off x="4684084" y="1571824"/>
            <a:ext cx="6710031" cy="463130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F779E0-D671-4067-904B-EA08B4EB5F2E}"/>
              </a:ext>
            </a:extLst>
          </p:cNvPr>
          <p:cNvSpPr/>
          <p:nvPr/>
        </p:nvSpPr>
        <p:spPr>
          <a:xfrm>
            <a:off x="-13099" y="162676"/>
            <a:ext cx="139699" cy="4868961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7CFBBF-481B-4197-80C4-4709ADB98D4E}"/>
              </a:ext>
            </a:extLst>
          </p:cNvPr>
          <p:cNvSpPr txBox="1"/>
          <p:nvPr/>
        </p:nvSpPr>
        <p:spPr>
          <a:xfrm>
            <a:off x="432423" y="3593264"/>
            <a:ext cx="1152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목적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66BCFB-8C4F-487D-B441-B641F8AF45BF}"/>
              </a:ext>
            </a:extLst>
          </p:cNvPr>
          <p:cNvSpPr txBox="1"/>
          <p:nvPr/>
        </p:nvSpPr>
        <p:spPr>
          <a:xfrm>
            <a:off x="1643444" y="3593498"/>
            <a:ext cx="3165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</a:t>
            </a:r>
            <a:r>
              <a:rPr lang="en-US" altLang="ko-KR" sz="16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크라우드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성공 요인 파악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E25C47-FD8A-4AFE-89A3-D04DDBC97074}"/>
              </a:ext>
            </a:extLst>
          </p:cNvPr>
          <p:cNvSpPr/>
          <p:nvPr/>
        </p:nvSpPr>
        <p:spPr>
          <a:xfrm>
            <a:off x="825222" y="6578959"/>
            <a:ext cx="4741734" cy="248698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DCD04B-E98B-4B86-91BE-2493A4623DA6}"/>
              </a:ext>
            </a:extLst>
          </p:cNvPr>
          <p:cNvSpPr txBox="1"/>
          <p:nvPr/>
        </p:nvSpPr>
        <p:spPr>
          <a:xfrm>
            <a:off x="1643443" y="3852557"/>
            <a:ext cx="3165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이후 진행 프로젝트 성공 가능성 예측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8B49E4-5F27-41EB-A7A0-359F69176EB6}"/>
              </a:ext>
            </a:extLst>
          </p:cNvPr>
          <p:cNvSpPr txBox="1"/>
          <p:nvPr/>
        </p:nvSpPr>
        <p:spPr>
          <a:xfrm>
            <a:off x="1414590" y="4593339"/>
            <a:ext cx="1152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출처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272B2-CA6D-46DC-B63B-3C316937EC8C}"/>
              </a:ext>
            </a:extLst>
          </p:cNvPr>
          <p:cNvSpPr txBox="1"/>
          <p:nvPr/>
        </p:nvSpPr>
        <p:spPr>
          <a:xfrm>
            <a:off x="2528655" y="4708755"/>
            <a:ext cx="1870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텀블벅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tumblbug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FC5F6C6-0474-4F13-953E-422D30A50B31}"/>
              </a:ext>
            </a:extLst>
          </p:cNvPr>
          <p:cNvCxnSpPr>
            <a:cxnSpLocks/>
          </p:cNvCxnSpPr>
          <p:nvPr/>
        </p:nvCxnSpPr>
        <p:spPr>
          <a:xfrm>
            <a:off x="4036543" y="654169"/>
            <a:ext cx="0" cy="40956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F4A423-4EA7-4A08-BD25-3934B2922ABB}"/>
              </a:ext>
            </a:extLst>
          </p:cNvPr>
          <p:cNvSpPr txBox="1"/>
          <p:nvPr/>
        </p:nvSpPr>
        <p:spPr>
          <a:xfrm>
            <a:off x="5901022" y="581949"/>
            <a:ext cx="294927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900" b="0" i="0" u="none" strike="noStrike" kern="1200" cap="none" spc="30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</a:t>
            </a:r>
            <a:r>
              <a:rPr kumimoji="0" lang="en-US" altLang="ko-KR" sz="2500" b="0" i="0" u="none" strike="noStrike" kern="1200" cap="none" spc="30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Project  Aim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6BACDC-0634-4CCF-8719-7D4BD42FDC11}"/>
              </a:ext>
            </a:extLst>
          </p:cNvPr>
          <p:cNvSpPr txBox="1"/>
          <p:nvPr/>
        </p:nvSpPr>
        <p:spPr>
          <a:xfrm>
            <a:off x="1435479" y="2300989"/>
            <a:ext cx="1152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sz="3500" b="1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621FAF-02EC-4355-89BF-186C655F36BE}"/>
              </a:ext>
            </a:extLst>
          </p:cNvPr>
          <p:cNvSpPr txBox="1"/>
          <p:nvPr/>
        </p:nvSpPr>
        <p:spPr>
          <a:xfrm>
            <a:off x="2171112" y="2446511"/>
            <a:ext cx="3165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펀딩이란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32B7C-1841-4F48-BEA6-FC6CBE752F6F}"/>
              </a:ext>
            </a:extLst>
          </p:cNvPr>
          <p:cNvSpPr txBox="1"/>
          <p:nvPr/>
        </p:nvSpPr>
        <p:spPr>
          <a:xfrm>
            <a:off x="2171114" y="2671519"/>
            <a:ext cx="3165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사업적 목적의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사람들에게 </a:t>
            </a:r>
            <a:endParaRPr lang="en-US" altLang="ko-KR" sz="1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#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자금조달 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구매</a:t>
            </a:r>
            <a:r>
              <a:rPr lang="en-US" altLang="ko-KR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투자 수단 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2B4AC33-B1A0-40DF-B27D-456764830E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71804">
            <a:off x="157475" y="5326973"/>
            <a:ext cx="1655453" cy="46973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E976F1C-8E69-4DBD-9A97-5C6069F12EA3}"/>
              </a:ext>
            </a:extLst>
          </p:cNvPr>
          <p:cNvSpPr txBox="1"/>
          <p:nvPr/>
        </p:nvSpPr>
        <p:spPr>
          <a:xfrm>
            <a:off x="1190805" y="2576512"/>
            <a:ext cx="1152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b="1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펀딩</a:t>
            </a:r>
            <a:endParaRPr lang="ko-KR" altLang="en-US" sz="3000" b="1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87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6D2118E4-DEC5-4A3E-8976-3FFF37C8C441}"/>
              </a:ext>
            </a:extLst>
          </p:cNvPr>
          <p:cNvSpPr/>
          <p:nvPr/>
        </p:nvSpPr>
        <p:spPr>
          <a:xfrm>
            <a:off x="7815658" y="486835"/>
            <a:ext cx="3623734" cy="5884330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20FF42-DB96-4937-849F-0F1ACFFD12A0}"/>
              </a:ext>
            </a:extLst>
          </p:cNvPr>
          <p:cNvSpPr txBox="1"/>
          <p:nvPr/>
        </p:nvSpPr>
        <p:spPr>
          <a:xfrm>
            <a:off x="7360112" y="2010137"/>
            <a:ext cx="46397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800" dirty="0">
                <a:solidFill>
                  <a:srgbClr val="44546A"/>
                </a:solidFill>
                <a:latin typeface="Impact" panose="020B0806030902050204" pitchFamily="34" charset="0"/>
              </a:rPr>
              <a:t>Part 1  </a:t>
            </a:r>
          </a:p>
          <a:p>
            <a:pPr algn="ctr"/>
            <a:endParaRPr lang="en-US" altLang="ko-KR" sz="3800" dirty="0">
              <a:solidFill>
                <a:srgbClr val="44546A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3800" dirty="0">
                <a:solidFill>
                  <a:srgbClr val="44546A"/>
                </a:solidFill>
                <a:latin typeface="Impact" panose="020B0806030902050204" pitchFamily="34" charset="0"/>
              </a:rPr>
              <a:t>Data Crawling</a:t>
            </a:r>
            <a:endParaRPr lang="ko-KR" altLang="en-US" sz="3800" dirty="0">
              <a:solidFill>
                <a:srgbClr val="44546A"/>
              </a:solidFill>
              <a:latin typeface="Impact" panose="020B0806030902050204" pitchFamily="34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63F34D4-19D9-49EF-9F7D-36C127195CAC}"/>
              </a:ext>
            </a:extLst>
          </p:cNvPr>
          <p:cNvCxnSpPr>
            <a:cxnSpLocks/>
          </p:cNvCxnSpPr>
          <p:nvPr/>
        </p:nvCxnSpPr>
        <p:spPr>
          <a:xfrm>
            <a:off x="8939145" y="2933466"/>
            <a:ext cx="1481667" cy="0"/>
          </a:xfrm>
          <a:prstGeom prst="line">
            <a:avLst/>
          </a:prstGeom>
          <a:ln w="1651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래픽 60" descr="브라우저 창 단색으로 채워진">
            <a:extLst>
              <a:ext uri="{FF2B5EF4-FFF2-40B4-BE49-F238E27FC236}">
                <a16:creationId xmlns:a16="http://schemas.microsoft.com/office/drawing/2014/main" id="{DDE9596B-1251-41E7-BC62-D4C2E5A40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879" y="4326217"/>
            <a:ext cx="1853321" cy="1853321"/>
          </a:xfrm>
          <a:prstGeom prst="rect">
            <a:avLst/>
          </a:prstGeom>
        </p:spPr>
      </p:pic>
      <p:pic>
        <p:nvPicPr>
          <p:cNvPr id="62" name="그래픽 61" descr="브라우저 창 단색으로 채워진">
            <a:extLst>
              <a:ext uri="{FF2B5EF4-FFF2-40B4-BE49-F238E27FC236}">
                <a16:creationId xmlns:a16="http://schemas.microsoft.com/office/drawing/2014/main" id="{36DD12C1-BDDB-41B2-AC43-88F53EA2E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7025" y="4973498"/>
            <a:ext cx="1617116" cy="1617116"/>
          </a:xfrm>
          <a:prstGeom prst="rect">
            <a:avLst/>
          </a:prstGeom>
        </p:spPr>
      </p:pic>
      <p:pic>
        <p:nvPicPr>
          <p:cNvPr id="63" name="그래픽 62" descr="브라우저 창 단색으로 채워진">
            <a:extLst>
              <a:ext uri="{FF2B5EF4-FFF2-40B4-BE49-F238E27FC236}">
                <a16:creationId xmlns:a16="http://schemas.microsoft.com/office/drawing/2014/main" id="{DDC388C1-D6D8-4F4B-BECC-BBDE805AA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3281" y="4574567"/>
            <a:ext cx="1167877" cy="1167877"/>
          </a:xfrm>
          <a:prstGeom prst="rect">
            <a:avLst/>
          </a:prstGeom>
        </p:spPr>
      </p:pic>
      <p:pic>
        <p:nvPicPr>
          <p:cNvPr id="64" name="그래픽 63" descr="톱니바퀴 단색으로 채워진">
            <a:extLst>
              <a:ext uri="{FF2B5EF4-FFF2-40B4-BE49-F238E27FC236}">
                <a16:creationId xmlns:a16="http://schemas.microsoft.com/office/drawing/2014/main" id="{ACFD295F-EF27-4EA1-AD65-8AA1DBFE3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220486" y="2436942"/>
            <a:ext cx="2676698" cy="2676698"/>
          </a:xfrm>
          <a:prstGeom prst="rect">
            <a:avLst/>
          </a:prstGeom>
        </p:spPr>
      </p:pic>
      <p:pic>
        <p:nvPicPr>
          <p:cNvPr id="59" name="그래픽 58" descr="톱니바퀴 단색으로 채워진">
            <a:extLst>
              <a:ext uri="{FF2B5EF4-FFF2-40B4-BE49-F238E27FC236}">
                <a16:creationId xmlns:a16="http://schemas.microsoft.com/office/drawing/2014/main" id="{AF314E2B-097A-488A-A5E2-A517B8B03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20270">
            <a:off x="-384008" y="-1820406"/>
            <a:ext cx="7451747" cy="7451747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1E2C46-FE99-48C9-BFF2-CDDE88A3167A}"/>
              </a:ext>
            </a:extLst>
          </p:cNvPr>
          <p:cNvSpPr/>
          <p:nvPr/>
        </p:nvSpPr>
        <p:spPr>
          <a:xfrm>
            <a:off x="3058160" y="-1"/>
            <a:ext cx="3718560" cy="242164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46FB4E8-9D92-4FFF-8248-2488A858BF30}"/>
              </a:ext>
            </a:extLst>
          </p:cNvPr>
          <p:cNvSpPr/>
          <p:nvPr/>
        </p:nvSpPr>
        <p:spPr>
          <a:xfrm>
            <a:off x="139700" y="242163"/>
            <a:ext cx="11912600" cy="6323228"/>
          </a:xfrm>
          <a:prstGeom prst="rect">
            <a:avLst/>
          </a:prstGeom>
          <a:noFill/>
          <a:ln w="2286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0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524FA-3D12-4921-80CE-72A6D46BE208}"/>
              </a:ext>
            </a:extLst>
          </p:cNvPr>
          <p:cNvSpPr/>
          <p:nvPr/>
        </p:nvSpPr>
        <p:spPr>
          <a:xfrm>
            <a:off x="11011142" y="2790480"/>
            <a:ext cx="133878" cy="4104640"/>
          </a:xfrm>
          <a:prstGeom prst="rect">
            <a:avLst/>
          </a:prstGeom>
          <a:solidFill>
            <a:srgbClr val="4A5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3659"/>
          <a:stretch/>
        </p:blipFill>
        <p:spPr>
          <a:xfrm>
            <a:off x="823823" y="2259024"/>
            <a:ext cx="8796845" cy="3696042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3717739" y="4360459"/>
            <a:ext cx="3014935" cy="584348"/>
          </a:xfrm>
          <a:prstGeom prst="frame">
            <a:avLst/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3717739" y="4870086"/>
            <a:ext cx="837255" cy="334109"/>
          </a:xfrm>
          <a:prstGeom prst="frame">
            <a:avLst>
              <a:gd name="adj1" fmla="val 23745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887840" y="2884927"/>
            <a:ext cx="164333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feature</a:t>
            </a:r>
            <a:endParaRPr lang="en-US" altLang="ko-KR" sz="16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이동 </a:t>
            </a:r>
            <a:r>
              <a:rPr lang="en-US" altLang="ko-KR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URL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제목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카테고리</a:t>
            </a:r>
            <a:endParaRPr lang="en-US" altLang="ko-KR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8923" y="1664722"/>
            <a:ext cx="7575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달성율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100%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이상의 성공 프로젝트 데이터 수집</a:t>
            </a:r>
          </a:p>
        </p:txBody>
      </p:sp>
      <p:sp>
        <p:nvSpPr>
          <p:cNvPr id="44" name="액자 43"/>
          <p:cNvSpPr/>
          <p:nvPr/>
        </p:nvSpPr>
        <p:spPr>
          <a:xfrm>
            <a:off x="3717739" y="2202412"/>
            <a:ext cx="3014936" cy="2242608"/>
          </a:xfrm>
          <a:prstGeom prst="frame">
            <a:avLst>
              <a:gd name="adj1" fmla="val 3854"/>
            </a:avLst>
          </a:prstGeom>
          <a:solidFill>
            <a:srgbClr val="EF98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순서도: 연결자 30"/>
          <p:cNvSpPr/>
          <p:nvPr/>
        </p:nvSpPr>
        <p:spPr>
          <a:xfrm>
            <a:off x="5145388" y="6078286"/>
            <a:ext cx="87927" cy="9202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연결자 45"/>
          <p:cNvSpPr/>
          <p:nvPr/>
        </p:nvSpPr>
        <p:spPr>
          <a:xfrm>
            <a:off x="5146956" y="6230686"/>
            <a:ext cx="87927" cy="92029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70400" y="678042"/>
            <a:ext cx="0" cy="67710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30874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Selenium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프로젝트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1  </a:t>
            </a:r>
          </a:p>
        </p:txBody>
      </p:sp>
    </p:spTree>
    <p:extLst>
      <p:ext uri="{BB962C8B-B14F-4D97-AF65-F5344CB8AC3E}">
        <p14:creationId xmlns:p14="http://schemas.microsoft.com/office/powerpoint/2010/main" val="372146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38923" y="1664722"/>
            <a:ext cx="7575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 </a:t>
            </a:r>
            <a:r>
              <a:rPr lang="ko-KR" altLang="en-US" sz="2000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달성율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100%</a:t>
            </a:r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이상의 성공 프로젝트 데이터 수집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40740" y="5613434"/>
            <a:ext cx="3855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스크롤 다운 자동화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11" y="2304956"/>
            <a:ext cx="5342179" cy="315674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69575" y="5613434"/>
            <a:ext cx="273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프레임에 저장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l="1061" r="62001"/>
          <a:stretch/>
        </p:blipFill>
        <p:spPr>
          <a:xfrm>
            <a:off x="6344239" y="3014898"/>
            <a:ext cx="3271968" cy="24468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73159" r="183"/>
          <a:stretch/>
        </p:blipFill>
        <p:spPr>
          <a:xfrm>
            <a:off x="9477464" y="3014898"/>
            <a:ext cx="2361283" cy="24468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876D1F-5D69-4DF7-AEB0-0B964FE0F50E}"/>
              </a:ext>
            </a:extLst>
          </p:cNvPr>
          <p:cNvSpPr/>
          <p:nvPr/>
        </p:nvSpPr>
        <p:spPr>
          <a:xfrm>
            <a:off x="488189" y="436972"/>
            <a:ext cx="10926863" cy="1026321"/>
          </a:xfrm>
          <a:prstGeom prst="rect">
            <a:avLst/>
          </a:prstGeom>
          <a:solidFill>
            <a:srgbClr val="DEDED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66691" y="639614"/>
            <a:ext cx="0" cy="6771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654191-BBF9-4763-B76C-1FC7205E0534}"/>
              </a:ext>
            </a:extLst>
          </p:cNvPr>
          <p:cNvCxnSpPr/>
          <p:nvPr/>
        </p:nvCxnSpPr>
        <p:spPr>
          <a:xfrm>
            <a:off x="4470400" y="678042"/>
            <a:ext cx="0" cy="67710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4660076" y="630874"/>
            <a:ext cx="611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Selenium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A7C2CC-D7AF-4C8E-877F-AD4D7BA03614}"/>
              </a:ext>
            </a:extLst>
          </p:cNvPr>
          <p:cNvSpPr txBox="1"/>
          <p:nvPr/>
        </p:nvSpPr>
        <p:spPr>
          <a:xfrm>
            <a:off x="258757" y="638270"/>
            <a:ext cx="473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성공 프로젝트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1A9C7D-4BA7-49F2-AB21-F5B671035C98}"/>
              </a:ext>
            </a:extLst>
          </p:cNvPr>
          <p:cNvSpPr txBox="1"/>
          <p:nvPr/>
        </p:nvSpPr>
        <p:spPr>
          <a:xfrm>
            <a:off x="567267" y="533123"/>
            <a:ext cx="1089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44546A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Part 1  </a:t>
            </a:r>
          </a:p>
        </p:txBody>
      </p:sp>
    </p:spTree>
    <p:extLst>
      <p:ext uri="{BB962C8B-B14F-4D97-AF65-F5344CB8AC3E}">
        <p14:creationId xmlns:p14="http://schemas.microsoft.com/office/powerpoint/2010/main" val="3879486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7660</TotalTime>
  <Words>2801</Words>
  <Application>Microsoft Office PowerPoint</Application>
  <PresentationFormat>와이드스크린</PresentationFormat>
  <Paragraphs>672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배달의민족 한나체 Air</vt:lpstr>
      <vt:lpstr>배달의민족 한나체 Pro</vt:lpstr>
      <vt:lpstr>Arial</vt:lpstr>
      <vt:lpstr>Calibri</vt:lpstr>
      <vt:lpstr>Calibri Light</vt:lpstr>
      <vt:lpstr>Impact</vt:lpstr>
      <vt:lpstr>Wingdings</vt:lpstr>
      <vt:lpstr>Office Theme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Jooyoung Bae</dc:creator>
  <cp:lastModifiedBy>Jooyoung Bae</cp:lastModifiedBy>
  <cp:revision>107</cp:revision>
  <dcterms:created xsi:type="dcterms:W3CDTF">2022-01-12T06:45:12Z</dcterms:created>
  <dcterms:modified xsi:type="dcterms:W3CDTF">2022-01-19T13:02:53Z</dcterms:modified>
</cp:coreProperties>
</file>